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104AD-BCE1-4A41-B08C-128D53D0807A}" type="datetimeFigureOut">
              <a:rPr lang="uk-UA" smtClean="0"/>
              <a:t>19.10.2020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F0BCA-B597-42D7-9D22-894E45B555C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0710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586B75A-687E-405C-8A0B-8D00578BA2C3}" type="datetimeFigureOut">
              <a:rPr lang="en-US" smtClean="0">
                <a:solidFill>
                  <a:srgbClr val="464646"/>
                </a:solidFill>
              </a:rPr>
              <a:pPr/>
              <a:t>10/19/2020</a:t>
            </a:fld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FAB73BC-B049-4115-A692-8D63A059BFB8}" type="slidenum">
              <a:rPr lang="en-US" smtClean="0">
                <a:solidFill>
                  <a:srgbClr val="464646"/>
                </a:solidFill>
              </a:rPr>
              <a:pPr/>
              <a:t>‹№›</a:t>
            </a:fld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21" name="Прямокут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Прямокут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Прямокут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кут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23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>
                <a:solidFill>
                  <a:srgbClr val="464646"/>
                </a:solidFill>
              </a:rPr>
              <a:pPr/>
              <a:t>10/19/2020</a:t>
            </a:fld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464646"/>
                </a:solidFill>
              </a:rPr>
              <a:pPr/>
              <a:t>‹№›</a:t>
            </a:fld>
            <a:endParaRPr lang="en-US" dirty="0">
              <a:solidFill>
                <a:srgbClr val="464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07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>
                <a:solidFill>
                  <a:srgbClr val="464646"/>
                </a:solidFill>
              </a:rPr>
              <a:pPr/>
              <a:t>10/19/2020</a:t>
            </a:fld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464646"/>
                </a:solidFill>
              </a:rPr>
              <a:pPr/>
              <a:t>‹№›</a:t>
            </a:fld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Рівнобедрений трикут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73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>
                <a:solidFill>
                  <a:srgbClr val="464646"/>
                </a:solidFill>
              </a:rPr>
              <a:pPr/>
              <a:t>10/19/2020</a:t>
            </a:fld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464646"/>
                </a:solidFill>
              </a:rPr>
              <a:pPr/>
              <a:t>‹№›</a:t>
            </a:fld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7864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586B75A-687E-405C-8A0B-8D00578BA2C3}" type="datetimeFigureOut">
              <a:rPr lang="en-US" smtClean="0">
                <a:solidFill>
                  <a:srgbClr val="DEF5FA"/>
                </a:solidFill>
              </a:rPr>
              <a:pPr/>
              <a:t>10/19/2020</a:t>
            </a:fld>
            <a:endParaRPr lang="en-US" dirty="0">
              <a:solidFill>
                <a:srgbClr val="DEF5FA"/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>
              <a:solidFill>
                <a:srgbClr val="DEF5FA"/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FAB73BC-B049-4115-A692-8D63A059BFB8}" type="slidenum">
              <a:rPr lang="en-US" smtClean="0">
                <a:solidFill>
                  <a:srgbClr val="DEF5FA"/>
                </a:solidFill>
              </a:rPr>
              <a:pPr/>
              <a:t>‹№›</a:t>
            </a:fld>
            <a:endParaRPr lang="en-US" dirty="0">
              <a:solidFill>
                <a:srgbClr val="DEF5FA"/>
              </a:solidFill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11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>
                <a:solidFill>
                  <a:srgbClr val="464646"/>
                </a:solidFill>
              </a:rPr>
              <a:pPr/>
              <a:t>10/19/2020</a:t>
            </a:fld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464646"/>
                </a:solidFill>
              </a:rPr>
              <a:pPr/>
              <a:t>‹№›</a:t>
            </a:fld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448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>
                <a:solidFill>
                  <a:srgbClr val="464646"/>
                </a:solidFill>
              </a:rPr>
              <a:pPr/>
              <a:t>10/19/2020</a:t>
            </a:fld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464646"/>
                </a:solidFill>
              </a:rPr>
              <a:pPr/>
              <a:t>‹№›</a:t>
            </a:fld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4608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>
                <a:solidFill>
                  <a:srgbClr val="464646"/>
                </a:solidFill>
              </a:rPr>
              <a:pPr/>
              <a:t>10/19/2020</a:t>
            </a:fld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464646"/>
                </a:solidFill>
              </a:rPr>
              <a:pPr/>
              <a:t>‹№›</a:t>
            </a:fld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6" name="Рівнобедрений трикут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95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>
                <a:solidFill>
                  <a:srgbClr val="464646"/>
                </a:solidFill>
              </a:rPr>
              <a:pPr/>
              <a:t>10/19/2020</a:t>
            </a:fld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464646"/>
                </a:solidFill>
              </a:rPr>
              <a:pPr/>
              <a:t>‹№›</a:t>
            </a:fld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5" name="Пряма сполучна ліні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Рівнобедрений трикут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11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>
                <a:solidFill>
                  <a:srgbClr val="464646"/>
                </a:solidFill>
              </a:rPr>
              <a:pPr/>
              <a:t>10/19/2020</a:t>
            </a:fld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464646"/>
                </a:solidFill>
              </a:rPr>
              <a:pPr/>
              <a:t>‹№›</a:t>
            </a:fld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Рівнобедрений трикут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Місце для вмісту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68480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srgbClr val="DEF5FA"/>
                </a:solidFill>
              </a:rPr>
              <a:pPr/>
              <a:t>10/19/2020</a:t>
            </a:fld>
            <a:endParaRPr lang="en-US" dirty="0">
              <a:solidFill>
                <a:srgbClr val="DEF5FA"/>
              </a:solidFill>
            </a:endParaRP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F5FA"/>
              </a:solidFill>
            </a:endParaRPr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DEF5FA"/>
                </a:solidFill>
              </a:rPr>
              <a:pPr/>
              <a:t>‹№›</a:t>
            </a:fld>
            <a:endParaRPr lang="en-US" dirty="0">
              <a:solidFill>
                <a:srgbClr val="DEF5FA"/>
              </a:solidFill>
            </a:endParaRPr>
          </a:p>
        </p:txBody>
      </p:sp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Рівнобедрений трикут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8307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457200"/>
            <a:fld id="{5586B75A-687E-405C-8A0B-8D00578BA2C3}" type="datetimeFigureOut">
              <a:rPr lang="en-US" smtClean="0">
                <a:solidFill>
                  <a:srgbClr val="464646"/>
                </a:solidFill>
              </a:rPr>
              <a:pPr defTabSz="457200"/>
              <a:t>10/19/2020</a:t>
            </a:fld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457200"/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457200"/>
            <a:fld id="{4FAB73BC-B049-4115-A692-8D63A059BFB8}" type="slidenum">
              <a:rPr lang="en-US" smtClean="0">
                <a:solidFill>
                  <a:srgbClr val="464646"/>
                </a:solidFill>
              </a:rPr>
              <a:pPr defTabSz="457200"/>
              <a:t>‹№›</a:t>
            </a:fld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28" name="Пряма сполучна ліні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Пряма сполучна ліні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Рівнобедрений трикут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24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late.google.com/" TargetMode="External"/><Relationship Id="rId2" Type="http://schemas.openxmlformats.org/officeDocument/2006/relationships/hyperlink" Target="https://www.dict.com/%D0%B0%D0%BD%D0%B3%D0%BB%D1%96%D0%B8%D1%81%D1%8C%D0%BA%D0%BE-%D1%83%D0%BA%D1%80%D0%B0%D1%96%D0%BD%D1%81%D1%8C%D0%BA%D0%B8%D0%B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джерелах</a:t>
            </a:r>
            <a:r>
              <a:rPr lang="ru-RU" dirty="0"/>
              <a:t> </a:t>
            </a:r>
            <a:endParaRPr lang="uk-UA" dirty="0"/>
          </a:p>
        </p:txBody>
      </p:sp>
      <p:sp>
        <p:nvSpPr>
          <p:cNvPr id="5" name="Пі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97" b="11363"/>
          <a:stretch/>
        </p:blipFill>
        <p:spPr>
          <a:xfrm>
            <a:off x="1956954" y="122550"/>
            <a:ext cx="5382491" cy="344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64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Потрібно знайти число 27</a:t>
            </a:r>
            <a:endParaRPr lang="uk-UA" dirty="0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921327"/>
          </a:xfrm>
        </p:spPr>
        <p:txBody>
          <a:bodyPr/>
          <a:lstStyle/>
          <a:p>
            <a:r>
              <a:rPr lang="uk-UA" dirty="0" smtClean="0"/>
              <a:t>Випадково розміщені числа</a:t>
            </a:r>
            <a:endParaRPr lang="uk-UA" dirty="0"/>
          </a:p>
        </p:txBody>
      </p:sp>
      <p:sp>
        <p:nvSpPr>
          <p:cNvPr id="4" name="Циліндр 3"/>
          <p:cNvSpPr/>
          <p:nvPr/>
        </p:nvSpPr>
        <p:spPr>
          <a:xfrm>
            <a:off x="1402772" y="238990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15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5" name="Циліндр 4"/>
          <p:cNvSpPr/>
          <p:nvPr/>
        </p:nvSpPr>
        <p:spPr>
          <a:xfrm>
            <a:off x="2722418" y="238990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30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6" name="Циліндр 5"/>
          <p:cNvSpPr/>
          <p:nvPr/>
        </p:nvSpPr>
        <p:spPr>
          <a:xfrm>
            <a:off x="4042064" y="238990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9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7" name="Циліндр 6"/>
          <p:cNvSpPr/>
          <p:nvPr/>
        </p:nvSpPr>
        <p:spPr>
          <a:xfrm>
            <a:off x="5361710" y="238990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43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8" name="Циліндр 7"/>
          <p:cNvSpPr/>
          <p:nvPr/>
        </p:nvSpPr>
        <p:spPr>
          <a:xfrm>
            <a:off x="6681356" y="238990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10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9" name="Циліндр 8"/>
          <p:cNvSpPr/>
          <p:nvPr/>
        </p:nvSpPr>
        <p:spPr>
          <a:xfrm>
            <a:off x="8001001" y="238990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12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12" name="Циліндр 11"/>
          <p:cNvSpPr/>
          <p:nvPr/>
        </p:nvSpPr>
        <p:spPr>
          <a:xfrm>
            <a:off x="83126" y="238990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22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13" name="Циліндр 12"/>
          <p:cNvSpPr/>
          <p:nvPr/>
        </p:nvSpPr>
        <p:spPr>
          <a:xfrm>
            <a:off x="2722418" y="238990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14" name="Циліндр 13"/>
          <p:cNvSpPr/>
          <p:nvPr/>
        </p:nvSpPr>
        <p:spPr>
          <a:xfrm>
            <a:off x="6683951" y="238990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15" name="Циліндр 14"/>
          <p:cNvSpPr/>
          <p:nvPr/>
        </p:nvSpPr>
        <p:spPr>
          <a:xfrm>
            <a:off x="81396" y="238990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16" name="Циліндр 15"/>
          <p:cNvSpPr/>
          <p:nvPr/>
        </p:nvSpPr>
        <p:spPr>
          <a:xfrm>
            <a:off x="8004463" y="238990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17" name="Циліндр 16"/>
          <p:cNvSpPr/>
          <p:nvPr/>
        </p:nvSpPr>
        <p:spPr>
          <a:xfrm>
            <a:off x="1401907" y="238990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18" name="Циліндр 17"/>
          <p:cNvSpPr/>
          <p:nvPr/>
        </p:nvSpPr>
        <p:spPr>
          <a:xfrm>
            <a:off x="4042929" y="238990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19" name="Циліндр 18"/>
          <p:cNvSpPr/>
          <p:nvPr/>
        </p:nvSpPr>
        <p:spPr>
          <a:xfrm>
            <a:off x="5363440" y="238990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20" name="Циліндр 19"/>
          <p:cNvSpPr/>
          <p:nvPr/>
        </p:nvSpPr>
        <p:spPr>
          <a:xfrm>
            <a:off x="1402772" y="340821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4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21" name="Циліндр 20"/>
          <p:cNvSpPr/>
          <p:nvPr/>
        </p:nvSpPr>
        <p:spPr>
          <a:xfrm>
            <a:off x="2722418" y="340821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2</a:t>
            </a:r>
            <a:endParaRPr lang="uk-UA" dirty="0" smtClean="0">
              <a:solidFill>
                <a:schemeClr val="tx1"/>
              </a:solidFill>
            </a:endParaRP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22" name="Циліндр 21"/>
          <p:cNvSpPr/>
          <p:nvPr/>
        </p:nvSpPr>
        <p:spPr>
          <a:xfrm>
            <a:off x="4042064" y="340821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28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23" name="Циліндр 22"/>
          <p:cNvSpPr/>
          <p:nvPr/>
        </p:nvSpPr>
        <p:spPr>
          <a:xfrm>
            <a:off x="5361710" y="340821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27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24" name="Циліндр 23"/>
          <p:cNvSpPr/>
          <p:nvPr/>
        </p:nvSpPr>
        <p:spPr>
          <a:xfrm>
            <a:off x="6681356" y="340821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16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25" name="Циліндр 24"/>
          <p:cNvSpPr/>
          <p:nvPr/>
        </p:nvSpPr>
        <p:spPr>
          <a:xfrm>
            <a:off x="8001001" y="340821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34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26" name="Циліндр 25"/>
          <p:cNvSpPr/>
          <p:nvPr/>
        </p:nvSpPr>
        <p:spPr>
          <a:xfrm>
            <a:off x="83126" y="340821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19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27" name="Циліндр 26"/>
          <p:cNvSpPr/>
          <p:nvPr/>
        </p:nvSpPr>
        <p:spPr>
          <a:xfrm>
            <a:off x="2718956" y="340821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28" name="Циліндр 27"/>
          <p:cNvSpPr/>
          <p:nvPr/>
        </p:nvSpPr>
        <p:spPr>
          <a:xfrm>
            <a:off x="6680489" y="340821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29" name="Циліндр 28"/>
          <p:cNvSpPr/>
          <p:nvPr/>
        </p:nvSpPr>
        <p:spPr>
          <a:xfrm>
            <a:off x="77934" y="340821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30" name="Циліндр 29"/>
          <p:cNvSpPr/>
          <p:nvPr/>
        </p:nvSpPr>
        <p:spPr>
          <a:xfrm>
            <a:off x="8001001" y="340821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31" name="Циліндр 30"/>
          <p:cNvSpPr/>
          <p:nvPr/>
        </p:nvSpPr>
        <p:spPr>
          <a:xfrm>
            <a:off x="1398445" y="340821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32" name="Циліндр 31"/>
          <p:cNvSpPr/>
          <p:nvPr/>
        </p:nvSpPr>
        <p:spPr>
          <a:xfrm>
            <a:off x="4039467" y="340821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33" name="Циліндр 32"/>
          <p:cNvSpPr/>
          <p:nvPr/>
        </p:nvSpPr>
        <p:spPr>
          <a:xfrm>
            <a:off x="5359978" y="3408219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66024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Потрібно знайти число 27</a:t>
            </a:r>
            <a:endParaRPr lang="uk-UA" dirty="0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921327"/>
          </a:xfrm>
        </p:spPr>
        <p:txBody>
          <a:bodyPr/>
          <a:lstStyle/>
          <a:p>
            <a:r>
              <a:rPr lang="uk-UA" dirty="0" smtClean="0"/>
              <a:t>Числа впорядковано за зростанням</a:t>
            </a:r>
            <a:endParaRPr lang="uk-UA" dirty="0"/>
          </a:p>
        </p:txBody>
      </p:sp>
      <p:sp>
        <p:nvSpPr>
          <p:cNvPr id="4" name="Циліндр 3"/>
          <p:cNvSpPr/>
          <p:nvPr/>
        </p:nvSpPr>
        <p:spPr>
          <a:xfrm>
            <a:off x="6685686" y="2384715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15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6" name="Циліндр 5"/>
          <p:cNvSpPr/>
          <p:nvPr/>
        </p:nvSpPr>
        <p:spPr>
          <a:xfrm>
            <a:off x="2724153" y="2384715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9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5" name="Циліндр 4"/>
          <p:cNvSpPr/>
          <p:nvPr/>
        </p:nvSpPr>
        <p:spPr>
          <a:xfrm>
            <a:off x="2724153" y="3403024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27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8" name="Циліндр 7"/>
          <p:cNvSpPr/>
          <p:nvPr/>
        </p:nvSpPr>
        <p:spPr>
          <a:xfrm>
            <a:off x="4044664" y="2384715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10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7" name="Циліндр 6"/>
          <p:cNvSpPr/>
          <p:nvPr/>
        </p:nvSpPr>
        <p:spPr>
          <a:xfrm>
            <a:off x="8006198" y="3403024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43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9" name="Циліндр 8"/>
          <p:cNvSpPr/>
          <p:nvPr/>
        </p:nvSpPr>
        <p:spPr>
          <a:xfrm>
            <a:off x="5365175" y="2384715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12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12" name="Циліндр 11"/>
          <p:cNvSpPr/>
          <p:nvPr/>
        </p:nvSpPr>
        <p:spPr>
          <a:xfrm>
            <a:off x="1403642" y="3403024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22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21" name="Циліндр 20"/>
          <p:cNvSpPr/>
          <p:nvPr/>
        </p:nvSpPr>
        <p:spPr>
          <a:xfrm>
            <a:off x="1403642" y="2384715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4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22" name="Циліндр 21"/>
          <p:cNvSpPr/>
          <p:nvPr/>
        </p:nvSpPr>
        <p:spPr>
          <a:xfrm>
            <a:off x="83131" y="2384715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2</a:t>
            </a:r>
            <a:endParaRPr lang="uk-UA" dirty="0" smtClean="0">
              <a:solidFill>
                <a:schemeClr val="tx1"/>
              </a:solidFill>
            </a:endParaRP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25" name="Циліндр 24"/>
          <p:cNvSpPr/>
          <p:nvPr/>
        </p:nvSpPr>
        <p:spPr>
          <a:xfrm>
            <a:off x="8006198" y="2384715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16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23" name="Циліндр 22"/>
          <p:cNvSpPr/>
          <p:nvPr/>
        </p:nvSpPr>
        <p:spPr>
          <a:xfrm>
            <a:off x="4044664" y="3403024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28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24" name="Циліндр 23"/>
          <p:cNvSpPr/>
          <p:nvPr/>
        </p:nvSpPr>
        <p:spPr>
          <a:xfrm>
            <a:off x="5365175" y="3403024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30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27" name="Циліндр 26"/>
          <p:cNvSpPr/>
          <p:nvPr/>
        </p:nvSpPr>
        <p:spPr>
          <a:xfrm>
            <a:off x="83131" y="3403024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19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14" name="Циліндр 13"/>
          <p:cNvSpPr/>
          <p:nvPr/>
        </p:nvSpPr>
        <p:spPr>
          <a:xfrm>
            <a:off x="2724153" y="2384715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26" name="Циліндр 25"/>
          <p:cNvSpPr/>
          <p:nvPr/>
        </p:nvSpPr>
        <p:spPr>
          <a:xfrm>
            <a:off x="6685686" y="3403024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34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15" name="Циліндр 14"/>
          <p:cNvSpPr/>
          <p:nvPr/>
        </p:nvSpPr>
        <p:spPr>
          <a:xfrm>
            <a:off x="6685686" y="2384715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16" name="Циліндр 15"/>
          <p:cNvSpPr/>
          <p:nvPr/>
        </p:nvSpPr>
        <p:spPr>
          <a:xfrm>
            <a:off x="83131" y="2384715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17" name="Циліндр 16"/>
          <p:cNvSpPr/>
          <p:nvPr/>
        </p:nvSpPr>
        <p:spPr>
          <a:xfrm>
            <a:off x="8006198" y="2384715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18" name="Циліндр 17"/>
          <p:cNvSpPr/>
          <p:nvPr/>
        </p:nvSpPr>
        <p:spPr>
          <a:xfrm>
            <a:off x="1403642" y="2384715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19" name="Циліндр 18"/>
          <p:cNvSpPr/>
          <p:nvPr/>
        </p:nvSpPr>
        <p:spPr>
          <a:xfrm>
            <a:off x="4044664" y="2384715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20" name="Циліндр 19"/>
          <p:cNvSpPr/>
          <p:nvPr/>
        </p:nvSpPr>
        <p:spPr>
          <a:xfrm>
            <a:off x="5365175" y="2384715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36" name="Циліндр 35"/>
          <p:cNvSpPr/>
          <p:nvPr/>
        </p:nvSpPr>
        <p:spPr>
          <a:xfrm>
            <a:off x="2724153" y="3403024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37" name="Циліндр 36"/>
          <p:cNvSpPr/>
          <p:nvPr/>
        </p:nvSpPr>
        <p:spPr>
          <a:xfrm>
            <a:off x="6685686" y="3403024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38" name="Циліндр 37"/>
          <p:cNvSpPr/>
          <p:nvPr/>
        </p:nvSpPr>
        <p:spPr>
          <a:xfrm>
            <a:off x="83131" y="3403024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39" name="Циліндр 38"/>
          <p:cNvSpPr/>
          <p:nvPr/>
        </p:nvSpPr>
        <p:spPr>
          <a:xfrm>
            <a:off x="8006198" y="3403024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40" name="Циліндр 39"/>
          <p:cNvSpPr/>
          <p:nvPr/>
        </p:nvSpPr>
        <p:spPr>
          <a:xfrm>
            <a:off x="1403642" y="3403024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41" name="Циліндр 40"/>
          <p:cNvSpPr/>
          <p:nvPr/>
        </p:nvSpPr>
        <p:spPr>
          <a:xfrm>
            <a:off x="4044664" y="3403024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  <p:sp>
        <p:nvSpPr>
          <p:cNvPr id="42" name="Циліндр 41"/>
          <p:cNvSpPr/>
          <p:nvPr/>
        </p:nvSpPr>
        <p:spPr>
          <a:xfrm>
            <a:off x="5365175" y="3403024"/>
            <a:ext cx="1059872" cy="768928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08935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Словник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3699164" y="1219200"/>
            <a:ext cx="4987636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://www.dict.com/%D0%B0%D0%BD%D0%B3%D0%BB%D1%96%D0%B8%D1%81%D1%8C%D0%BA%D0%BE-%</a:t>
            </a:r>
            <a:r>
              <a:rPr lang="en-US" dirty="0" smtClean="0">
                <a:hlinkClick r:id="rId2"/>
              </a:rPr>
              <a:t>D1%83%D0%BA%D1%80%D0%B0%D1%96%D0%BD%D1%81%D1%8C%D0%BA%D0%B8%D0%B8</a:t>
            </a:r>
            <a:endParaRPr lang="uk-UA" dirty="0" smtClean="0"/>
          </a:p>
          <a:p>
            <a:endParaRPr lang="uk-UA" dirty="0"/>
          </a:p>
          <a:p>
            <a:r>
              <a:rPr lang="en-US" dirty="0">
                <a:hlinkClick r:id="rId3"/>
              </a:rPr>
              <a:t>https://translate.google.com</a:t>
            </a:r>
            <a:r>
              <a:rPr lang="en-US" dirty="0" smtClean="0">
                <a:hlinkClick r:id="rId3"/>
              </a:rPr>
              <a:t>/</a:t>
            </a:r>
            <a:endParaRPr lang="uk-UA" dirty="0" smtClean="0"/>
          </a:p>
        </p:txBody>
      </p:sp>
      <p:pic>
        <p:nvPicPr>
          <p:cNvPr id="1026" name="Picture 2" descr="Сучасний англо-український, українсько-англійський словник (200 000 слів)  Володимир Мюллер Микола Зубков Василь Федієнко купити в Україні ▻  Видавничий дім Школ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00944"/>
            <a:ext cx="3320082" cy="493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82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Пошук в словнику</a:t>
            </a:r>
            <a:endParaRPr lang="uk-UA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Переваги електронного словника</a:t>
            </a:r>
            <a:endParaRPr lang="uk-UA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uk-UA" dirty="0" smtClean="0"/>
              <a:t>Переваги паперового словника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2966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хідна">
  <a:themeElements>
    <a:clrScheme name="Фіолетова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ихідна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ія1" id="{58EFD592-36AC-4029-B3C6-AACEEB3CAC51}" vid="{F912BA3C-1514-429B-BE9B-B13691645D9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Презентація1</Template>
  <TotalTime>627</TotalTime>
  <Words>69</Words>
  <Application>Microsoft Office PowerPoint</Application>
  <PresentationFormat>Екран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Wingdings 3</vt:lpstr>
      <vt:lpstr>Вихідна</vt:lpstr>
      <vt:lpstr>Пошук інформації у різних джерелах </vt:lpstr>
      <vt:lpstr>Потрібно знайти число 27</vt:lpstr>
      <vt:lpstr>Потрібно знайти число 27</vt:lpstr>
      <vt:lpstr>Словник</vt:lpstr>
      <vt:lpstr>Пошук в словнику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Електронна пошта. Захист облікового запису. Культура листування </dc:title>
  <dc:creator>Oksana Pasichnyk</dc:creator>
  <cp:lastModifiedBy>Oksana Pasichnyk</cp:lastModifiedBy>
  <cp:revision>11</cp:revision>
  <dcterms:created xsi:type="dcterms:W3CDTF">2016-10-21T15:33:37Z</dcterms:created>
  <dcterms:modified xsi:type="dcterms:W3CDTF">2020-10-19T13:42:56Z</dcterms:modified>
</cp:coreProperties>
</file>