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58" r:id="rId3"/>
    <p:sldId id="279" r:id="rId4"/>
    <p:sldId id="273" r:id="rId5"/>
    <p:sldId id="274" r:id="rId6"/>
    <p:sldId id="275" r:id="rId7"/>
    <p:sldId id="276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72" r:id="rId16"/>
    <p:sldId id="278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104AD-BCE1-4A41-B08C-128D53D0807A}" type="datetimeFigureOut">
              <a:rPr lang="uk-UA" smtClean="0"/>
              <a:t>27.10.2019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F0BCA-B597-42D7-9D22-894E45B555C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71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Прямокут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>
                <a:solidFill>
                  <a:srgbClr val="464646"/>
                </a:solidFill>
              </a:rPr>
              <a:pPr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>
                <a:solidFill>
                  <a:srgbClr val="464646"/>
                </a:solidFill>
              </a:rPr>
              <a:pPr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Рівнобедрений трикут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>
                <a:solidFill>
                  <a:srgbClr val="464646"/>
                </a:solidFill>
              </a:rPr>
              <a:pPr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86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10/27/2019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>
                <a:solidFill>
                  <a:srgbClr val="464646"/>
                </a:solidFill>
              </a:rPr>
              <a:pPr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48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>
                <a:solidFill>
                  <a:srgbClr val="464646"/>
                </a:solidFill>
              </a:rPr>
              <a:pPr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60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>
                <a:solidFill>
                  <a:srgbClr val="464646"/>
                </a:solidFill>
              </a:rPr>
              <a:pPr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58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>
                <a:solidFill>
                  <a:srgbClr val="464646"/>
                </a:solidFill>
              </a:rPr>
              <a:pPr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Пряма сполучна ліні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Рівнобедрений трикут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1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>
                <a:solidFill>
                  <a:srgbClr val="464646"/>
                </a:solidFill>
              </a:rPr>
              <a:pPr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464646"/>
                </a:solidFill>
              </a:rPr>
              <a:pPr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а сполучна ліні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Місце для вмісту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6848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>
                <a:solidFill>
                  <a:srgbClr val="DEF5FA"/>
                </a:solidFill>
              </a:rPr>
              <a:pPr/>
              <a:t>10/27/2019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DEF5FA"/>
                </a:solidFill>
              </a:rPr>
              <a:pPr/>
              <a:t>‹№›</a:t>
            </a:fld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Рівнобедрений трикут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30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smtClean="0">
                <a:solidFill>
                  <a:srgbClr val="464646"/>
                </a:solidFill>
              </a:rPr>
              <a:pPr defTabSz="457200"/>
              <a:t>10/27/2019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464646"/>
                </a:solidFill>
              </a:rPr>
              <a:pPr defTabSz="457200"/>
              <a:t>‹№›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28" name="Пряма сполучна ліні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Пряма сполучна ліні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Рівнобедрений трикут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ru-RU" dirty="0" err="1"/>
              <a:t>Поняття</a:t>
            </a:r>
            <a:r>
              <a:rPr lang="ru-RU" dirty="0"/>
              <a:t> алгоритму. </a:t>
            </a:r>
            <a:r>
              <a:rPr lang="ru-RU" dirty="0" err="1"/>
              <a:t>Алгоритми</a:t>
            </a:r>
            <a:r>
              <a:rPr lang="ru-RU" dirty="0"/>
              <a:t> і </a:t>
            </a:r>
            <a:r>
              <a:rPr lang="ru-RU" dirty="0" err="1"/>
              <a:t>виконавці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34" y="426770"/>
            <a:ext cx="8307532" cy="20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7411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Розглянь малюнки. Склади до процесу алгоритм</a:t>
            </a:r>
          </a:p>
          <a:p>
            <a:pPr eaLnBrk="1" hangingPunct="1"/>
            <a:endParaRPr lang="uk-UA" altLang="uk-UA" smtClean="0"/>
          </a:p>
        </p:txBody>
      </p:sp>
      <p:pic>
        <p:nvPicPr>
          <p:cNvPr id="17412" name="Picture 2" descr="Алгоритмы приготовления блю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349500"/>
            <a:ext cx="5818188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C:\Users\Оксана\Desktop\pics\щоденник (3)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0"/>
            <a:ext cx="180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93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Розглянь малюнки. Склади до процесу алгоритм</a:t>
            </a:r>
          </a:p>
        </p:txBody>
      </p:sp>
      <p:pic>
        <p:nvPicPr>
          <p:cNvPr id="18436" name="Picture 1" descr="C:\Users\3671~1\AppData\Local\Temp\Rar$DR01.530\15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2420938"/>
            <a:ext cx="2160588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C:\Users\3671~1\AppData\Local\Temp\Rar$DR02.230\15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8" y="2420938"/>
            <a:ext cx="21590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C:\Users\3671~1\AppData\Local\Temp\Rar$DR03.447\15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420938"/>
            <a:ext cx="2159000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C:\Users\3671~1\AppData\Local\Temp\Rar$DR04.300\15-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420938"/>
            <a:ext cx="2160587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 descr="C:\Users\Оксана\Desktop\pics\щоденник (3)1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0"/>
            <a:ext cx="180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081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Розглянь малюнки. Склади до процесу алгоритм</a:t>
            </a:r>
          </a:p>
        </p:txBody>
      </p:sp>
      <p:pic>
        <p:nvPicPr>
          <p:cNvPr id="19460" name="Picture 2" descr="http://inashideti.ru/wp-content/uploads/2011/11/kak-sdelat-snezhinku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58769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C:\Users\Оксана\Desktop\pics\щоденник (3)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0"/>
            <a:ext cx="180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847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Розглянь малюнки. Склади до процесу алгоритм</a:t>
            </a:r>
          </a:p>
        </p:txBody>
      </p:sp>
      <p:pic>
        <p:nvPicPr>
          <p:cNvPr id="20484" name="Picture 3" descr="C:\Users\3671~1\AppData\Local\Temp\Rar$DR10.582\раст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8" b="28258"/>
          <a:stretch>
            <a:fillRect/>
          </a:stretch>
        </p:blipFill>
        <p:spPr bwMode="auto">
          <a:xfrm>
            <a:off x="285750" y="2852738"/>
            <a:ext cx="86185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C:\Users\Оксана\Desktop\pics\щоденник (3)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0"/>
            <a:ext cx="180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06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21507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288"/>
          </a:xfrm>
        </p:spPr>
        <p:txBody>
          <a:bodyPr/>
          <a:lstStyle/>
          <a:p>
            <a:pPr eaLnBrk="1" hangingPunct="1"/>
            <a:r>
              <a:rPr lang="uk-UA" altLang="uk-UA" smtClean="0"/>
              <a:t>Визнач казку за малюнками. Розкажи казку у вигляді алгоритму</a:t>
            </a:r>
          </a:p>
          <a:p>
            <a:pPr eaLnBrk="1" hangingPunct="1"/>
            <a:endParaRPr lang="uk-UA" altLang="uk-UA" smtClean="0"/>
          </a:p>
          <a:p>
            <a:pPr eaLnBrk="1" hangingPunct="1"/>
            <a:endParaRPr lang="uk-UA" altLang="uk-UA" smtClean="0"/>
          </a:p>
          <a:p>
            <a:pPr eaLnBrk="1" hangingPunct="1"/>
            <a:endParaRPr lang="uk-UA" altLang="uk-UA" smtClean="0"/>
          </a:p>
          <a:p>
            <a:pPr eaLnBrk="1" hangingPunct="1"/>
            <a:endParaRPr lang="uk-UA" altLang="uk-UA" smtClean="0"/>
          </a:p>
          <a:p>
            <a:pPr eaLnBrk="1" hangingPunct="1"/>
            <a:endParaRPr lang="uk-UA" altLang="uk-UA" smtClean="0"/>
          </a:p>
          <a:p>
            <a:pPr eaLnBrk="1" hangingPunct="1"/>
            <a:endParaRPr lang="uk-UA" altLang="uk-UA" smtClean="0"/>
          </a:p>
          <a:p>
            <a:pPr eaLnBrk="1" hangingPunct="1"/>
            <a:endParaRPr lang="uk-UA" altLang="uk-UA" smtClean="0"/>
          </a:p>
          <a:p>
            <a:pPr eaLnBrk="1" hangingPunct="1"/>
            <a:r>
              <a:rPr lang="uk-UA" altLang="uk-UA" smtClean="0"/>
              <a:t>Слова-підказки: садити ріпку, почекати, кликати, тягнути</a:t>
            </a:r>
          </a:p>
        </p:txBody>
      </p:sp>
      <p:pic>
        <p:nvPicPr>
          <p:cNvPr id="21508" name="Picture 4" descr="http://s56.radikal.ru/i152/1103/91/62cb2512a8b8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73"/>
          <a:stretch>
            <a:fillRect/>
          </a:stretch>
        </p:blipFill>
        <p:spPr bwMode="auto">
          <a:xfrm>
            <a:off x="4284663" y="1916113"/>
            <a:ext cx="3687762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Оксана\Desktop\pics\щоденник (3)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0"/>
            <a:ext cx="180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966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2291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Склади алгоритм, за яким працює світлофор.</a:t>
            </a:r>
            <a:endParaRPr lang="ru-RU" altLang="uk-UA" smtClean="0"/>
          </a:p>
        </p:txBody>
      </p:sp>
      <p:pic>
        <p:nvPicPr>
          <p:cNvPr id="12292" name="Picture 5" descr="http://blog.scooterunderground.ca/wp-content/uploads/traffic_light_amb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205038"/>
            <a:ext cx="3168650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842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6084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Обери </a:t>
            </a:r>
            <a:r>
              <a:rPr lang="ru-RU" sz="3600" dirty="0" err="1"/>
              <a:t>виконавця</a:t>
            </a:r>
            <a:r>
              <a:rPr lang="ru-RU" sz="3600" dirty="0"/>
              <a:t> для </a:t>
            </a:r>
            <a:r>
              <a:rPr lang="ru-RU" sz="3600" dirty="0" err="1"/>
              <a:t>виконання</a:t>
            </a:r>
            <a:r>
              <a:rPr lang="ru-RU" sz="3600" dirty="0"/>
              <a:t> </a:t>
            </a:r>
            <a:r>
              <a:rPr lang="ru-RU" sz="3600" dirty="0" err="1"/>
              <a:t>кожної</a:t>
            </a:r>
            <a:r>
              <a:rPr lang="ru-RU" sz="3600" dirty="0"/>
              <a:t> </a:t>
            </a:r>
            <a:r>
              <a:rPr lang="ru-RU" sz="3600" dirty="0" err="1"/>
              <a:t>задачі</a:t>
            </a:r>
            <a:r>
              <a:rPr lang="ru-RU" sz="3600" dirty="0"/>
              <a:t> та поясни</a:t>
            </a:r>
            <a:r>
              <a:rPr lang="en-US" sz="3600" dirty="0"/>
              <a:t> </a:t>
            </a:r>
            <a:r>
              <a:rPr lang="uk-UA" sz="3600" dirty="0"/>
              <a:t>свій вибір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3789040"/>
            <a:ext cx="7772400" cy="2230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Задачі:</a:t>
            </a:r>
          </a:p>
          <a:p>
            <a:pPr marL="0" indent="0">
              <a:buNone/>
            </a:pPr>
            <a:r>
              <a:rPr lang="ru-RU" dirty="0"/>
              <a:t>а) </a:t>
            </a:r>
            <a:r>
              <a:rPr lang="ru-RU" dirty="0" err="1"/>
              <a:t>Зібрати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 на </a:t>
            </a:r>
            <a:r>
              <a:rPr lang="ru-RU" dirty="0" err="1"/>
              <a:t>галявині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б) Перенести </a:t>
            </a:r>
            <a:r>
              <a:rPr lang="ru-RU" dirty="0" err="1"/>
              <a:t>вантаж</a:t>
            </a:r>
            <a:r>
              <a:rPr lang="ru-RU" dirty="0"/>
              <a:t> з одного складу на </a:t>
            </a:r>
            <a:r>
              <a:rPr lang="ru-RU" dirty="0" err="1"/>
              <a:t>інший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в) </a:t>
            </a:r>
            <a:r>
              <a:rPr lang="ru-RU" dirty="0" err="1"/>
              <a:t>Розкласти</a:t>
            </a:r>
            <a:r>
              <a:rPr lang="ru-RU" dirty="0"/>
              <a:t> </a:t>
            </a:r>
            <a:r>
              <a:rPr lang="ru-RU" dirty="0" err="1"/>
              <a:t>розсаду</a:t>
            </a:r>
            <a:r>
              <a:rPr lang="ru-RU" dirty="0"/>
              <a:t> </a:t>
            </a:r>
            <a:r>
              <a:rPr lang="ru-RU" dirty="0" err="1"/>
              <a:t>квітів</a:t>
            </a:r>
            <a:r>
              <a:rPr lang="ru-RU" dirty="0"/>
              <a:t> у </a:t>
            </a:r>
            <a:r>
              <a:rPr lang="ru-RU" dirty="0" err="1"/>
              <a:t>вириті</a:t>
            </a:r>
            <a:r>
              <a:rPr lang="ru-RU" dirty="0"/>
              <a:t> ямки.</a:t>
            </a:r>
          </a:p>
          <a:p>
            <a:pPr marL="0" indent="0">
              <a:buNone/>
            </a:pPr>
            <a:r>
              <a:rPr lang="ru-RU" dirty="0"/>
              <a:t>г) </a:t>
            </a:r>
            <a:r>
              <a:rPr lang="ru-RU" dirty="0" err="1"/>
              <a:t>Розкласти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фрукти</a:t>
            </a:r>
            <a:r>
              <a:rPr lang="ru-RU" dirty="0"/>
              <a:t> та </a:t>
            </a:r>
            <a:r>
              <a:rPr lang="ru-RU" dirty="0" err="1"/>
              <a:t>овочі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512726"/>
            <a:ext cx="6295655" cy="2181225"/>
          </a:xfrm>
          <a:prstGeom prst="rect">
            <a:avLst/>
          </a:prstGeom>
        </p:spPr>
      </p:pic>
      <p:pic>
        <p:nvPicPr>
          <p:cNvPr id="6" name="Picture 13" descr="http://www.parentnetworkwny.org/content/images/CASE/puzzle%20pieces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0850" y="163083"/>
            <a:ext cx="1659226" cy="1105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668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Алгоритм</a:t>
            </a:r>
          </a:p>
        </p:txBody>
      </p:sp>
      <p:sp>
        <p:nvSpPr>
          <p:cNvPr id="8195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uk-UA" smtClean="0"/>
              <a:t>1. Знайди капці.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uk-UA" smtClean="0"/>
              <a:t>2. Візьми капці.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uk-UA" smtClean="0"/>
              <a:t>3. Принеси до мене капці.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uk-UA" smtClean="0"/>
              <a:t>4. Поклади капці. </a:t>
            </a:r>
          </a:p>
        </p:txBody>
      </p:sp>
      <p:pic>
        <p:nvPicPr>
          <p:cNvPr id="8196" name="Picture 2" descr="http://www.thedogtrainingsecret.com/blog/wp-content/uploads/2013/03/exerc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1188" y="28527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91440" anchor="b"/>
          <a:lstStyle/>
          <a:p>
            <a:pPr>
              <a:defRPr/>
            </a:pPr>
            <a:r>
              <a:rPr lang="uk-UA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Завдання виконане!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827088" y="4508500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2400" b="1" i="1" dirty="0"/>
              <a:t>Алгоритм</a:t>
            </a:r>
            <a:r>
              <a:rPr lang="uk-UA" altLang="uk-UA" sz="2400" i="1" dirty="0"/>
              <a:t> – це послідовність команд, що дає змогу розв’язати певну задачу</a:t>
            </a:r>
          </a:p>
        </p:txBody>
      </p:sp>
    </p:spTree>
    <p:extLst>
      <p:ext uri="{BB962C8B-B14F-4D97-AF65-F5344CB8AC3E}">
        <p14:creationId xmlns:p14="http://schemas.microsoft.com/office/powerpoint/2010/main" val="243840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Фокус? 		Алгоритм!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Загадай число</a:t>
            </a:r>
          </a:p>
          <a:p>
            <a:r>
              <a:rPr lang="uk-UA" dirty="0" smtClean="0"/>
              <a:t>Помнож його на 3</a:t>
            </a:r>
          </a:p>
          <a:p>
            <a:r>
              <a:rPr lang="uk-UA" dirty="0" smtClean="0"/>
              <a:t>Додай 45</a:t>
            </a:r>
          </a:p>
          <a:p>
            <a:r>
              <a:rPr lang="uk-UA" dirty="0" smtClean="0"/>
              <a:t>Помнож на 2</a:t>
            </a:r>
          </a:p>
          <a:p>
            <a:r>
              <a:rPr lang="uk-UA" dirty="0" smtClean="0"/>
              <a:t>Розділи на 6</a:t>
            </a:r>
          </a:p>
          <a:p>
            <a:r>
              <a:rPr lang="uk-UA" dirty="0" smtClean="0"/>
              <a:t>Відніми те число, яке задумав/ла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15!</a:t>
            </a:r>
            <a:endParaRPr lang="uk-UA" dirty="0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112962"/>
            <a:ext cx="20574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1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Алгоритми і виконавці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/>
              <a:t>порядок </a:t>
            </a:r>
            <a:r>
              <a:rPr lang="uk-UA" dirty="0" smtClean="0"/>
              <a:t>дій,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smtClean="0"/>
              <a:t>задачу</a:t>
            </a:r>
          </a:p>
          <a:p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виконує</a:t>
            </a:r>
            <a:r>
              <a:rPr lang="ru-RU" dirty="0" smtClean="0"/>
              <a:t> </a:t>
            </a:r>
            <a:r>
              <a:rPr lang="ru-RU" dirty="0" err="1" smtClean="0"/>
              <a:t>алгоритми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uk-UA" dirty="0"/>
              <a:t>1. Візьми найбільше колесо</a:t>
            </a:r>
          </a:p>
          <a:p>
            <a:pPr marL="0" indent="0">
              <a:buNone/>
            </a:pPr>
            <a:r>
              <a:rPr lang="ru-RU" dirty="0"/>
              <a:t>і </a:t>
            </a:r>
            <a:r>
              <a:rPr lang="ru-RU" dirty="0" err="1"/>
              <a:t>надінь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стрижень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Візьми</a:t>
            </a:r>
            <a:r>
              <a:rPr lang="ru-RU" dirty="0"/>
              <a:t> </a:t>
            </a:r>
            <a:r>
              <a:rPr lang="ru-RU" dirty="0" err="1"/>
              <a:t>середнє</a:t>
            </a:r>
            <a:r>
              <a:rPr lang="ru-RU" dirty="0"/>
              <a:t> колесо і</a:t>
            </a:r>
          </a:p>
          <a:p>
            <a:pPr marL="0" indent="0">
              <a:buNone/>
            </a:pPr>
            <a:r>
              <a:rPr lang="uk-UA" dirty="0"/>
              <a:t>надінь його на стрижень.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Візьми</a:t>
            </a:r>
            <a:r>
              <a:rPr lang="ru-RU" dirty="0"/>
              <a:t> </a:t>
            </a:r>
            <a:r>
              <a:rPr lang="ru-RU" dirty="0" err="1"/>
              <a:t>найменше</a:t>
            </a:r>
            <a:r>
              <a:rPr lang="ru-RU" dirty="0"/>
              <a:t> колесо і</a:t>
            </a:r>
          </a:p>
          <a:p>
            <a:pPr marL="0" indent="0">
              <a:buNone/>
            </a:pPr>
            <a:r>
              <a:rPr lang="uk-UA" dirty="0"/>
              <a:t>надінь його на стрижень</a:t>
            </a:r>
          </a:p>
        </p:txBody>
      </p:sp>
      <p:pic>
        <p:nvPicPr>
          <p:cNvPr id="1026" name="Picture 2" descr="http://www.1888toys.com/images/products/KC-G113-A1130L-Farm_Friends_Baby_Stacker_-_Educational_Toy_by_Galt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229009" cy="294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9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Алгоритми і виконавці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1. Чекай введення </a:t>
            </a:r>
            <a:r>
              <a:rPr lang="uk-UA" dirty="0" smtClean="0"/>
              <a:t>пластикової картки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Чекай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коду доступу.</a:t>
            </a:r>
          </a:p>
          <a:p>
            <a:pPr marL="0" indent="0">
              <a:buNone/>
            </a:pPr>
            <a:r>
              <a:rPr lang="uk-UA" dirty="0"/>
              <a:t>3. Чекай введення суми.</a:t>
            </a:r>
          </a:p>
          <a:p>
            <a:pPr marL="0" indent="0">
              <a:buNone/>
            </a:pPr>
            <a:r>
              <a:rPr lang="uk-UA" dirty="0"/>
              <a:t>4. Видай </a:t>
            </a:r>
            <a:r>
              <a:rPr lang="uk-UA" dirty="0" smtClean="0"/>
              <a:t>гроші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1. Знайди телефонний апарат.</a:t>
            </a:r>
          </a:p>
          <a:p>
            <a:pPr marL="0" indent="0">
              <a:buNone/>
            </a:pPr>
            <a:r>
              <a:rPr lang="ru-RU" dirty="0"/>
              <a:t>2. Набери номер 101 і </a:t>
            </a:r>
            <a:r>
              <a:rPr lang="ru-RU" dirty="0" err="1"/>
              <a:t>чекай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відповіді.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повідом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сталося</a:t>
            </a:r>
            <a:r>
              <a:rPr lang="ru-RU" dirty="0" smtClean="0"/>
              <a:t> і </a:t>
            </a:r>
            <a:r>
              <a:rPr lang="ru-RU" dirty="0"/>
              <a:t>адресу,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uk-UA" dirty="0" smtClean="0"/>
              <a:t>пожежа</a:t>
            </a:r>
            <a:endParaRPr lang="uk-UA" dirty="0"/>
          </a:p>
        </p:txBody>
      </p:sp>
      <p:pic>
        <p:nvPicPr>
          <p:cNvPr id="2052" name="Picture 4" descr="http://www.legaljuice.com/files/2014/01/atm-mach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638425" cy="207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29" y="3555645"/>
            <a:ext cx="2436480" cy="21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2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Алгоритми і виконавці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/>
              <a:t>Йди</a:t>
            </a:r>
            <a:r>
              <a:rPr lang="ru-RU" dirty="0"/>
              <a:t> </a:t>
            </a:r>
            <a:r>
              <a:rPr lang="ru-RU" dirty="0" err="1"/>
              <a:t>вгору</a:t>
            </a:r>
            <a:r>
              <a:rPr lang="ru-RU" dirty="0"/>
              <a:t> по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smtClean="0"/>
              <a:t>до </a:t>
            </a:r>
            <a:r>
              <a:rPr lang="uk-UA" dirty="0" smtClean="0"/>
              <a:t>першого </a:t>
            </a:r>
            <a:r>
              <a:rPr lang="uk-UA" dirty="0"/>
              <a:t>повороту.</a:t>
            </a:r>
          </a:p>
          <a:p>
            <a:pPr marL="0" indent="0">
              <a:buNone/>
            </a:pPr>
            <a:r>
              <a:rPr lang="uk-UA" dirty="0"/>
              <a:t>2. Поверни праворуч.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dirty="0" err="1"/>
              <a:t>Йди</a:t>
            </a:r>
            <a:r>
              <a:rPr lang="ru-RU" dirty="0"/>
              <a:t> по </a:t>
            </a:r>
            <a:r>
              <a:rPr lang="ru-RU" dirty="0" err="1"/>
              <a:t>вулиці</a:t>
            </a:r>
            <a:r>
              <a:rPr lang="ru-RU" dirty="0"/>
              <a:t> до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uk-UA" dirty="0" smtClean="0"/>
              <a:t>№ </a:t>
            </a:r>
            <a:r>
              <a:rPr lang="uk-UA" dirty="0"/>
              <a:t>10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1. Установи напрям </a:t>
            </a:r>
            <a:r>
              <a:rPr lang="uk-UA" dirty="0" smtClean="0"/>
              <a:t>руху </a:t>
            </a:r>
            <a:r>
              <a:rPr lang="uk-UA" dirty="0"/>
              <a:t>на північ.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Рухайся</a:t>
            </a:r>
            <a:r>
              <a:rPr lang="ru-RU" dirty="0"/>
              <a:t> прямо 300 м.</a:t>
            </a:r>
          </a:p>
          <a:p>
            <a:pPr marL="0" indent="0">
              <a:buNone/>
            </a:pPr>
            <a:r>
              <a:rPr lang="uk-UA" dirty="0"/>
              <a:t>3. Установи напрям </a:t>
            </a:r>
            <a:r>
              <a:rPr lang="uk-UA" dirty="0" smtClean="0"/>
              <a:t>руху </a:t>
            </a:r>
            <a:r>
              <a:rPr lang="uk-UA" dirty="0"/>
              <a:t>на схід.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dirty="0" err="1"/>
              <a:t>Рухайся</a:t>
            </a:r>
            <a:r>
              <a:rPr lang="ru-RU" dirty="0"/>
              <a:t> прямо 200 м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214312"/>
            <a:ext cx="1590675" cy="2466975"/>
          </a:xfrm>
          <a:prstGeom prst="rect">
            <a:avLst/>
          </a:prstGeom>
        </p:spPr>
      </p:pic>
      <p:pic>
        <p:nvPicPr>
          <p:cNvPr id="3074" name="Picture 2" descr="http://www.warwickshire.gov.uk/Web/graphics/graphics.nsf/graphics/SchoolwalkerMedium/$file/schoolwal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32856"/>
            <a:ext cx="12382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c08.deviantart.net/fs71/i/2010/030/5/5/Robot_Walk_Cycle_by_vashs_ang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68965" y="4437112"/>
            <a:ext cx="1553051" cy="18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1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Система </a:t>
            </a:r>
            <a:r>
              <a:rPr lang="uk-UA" b="1" dirty="0"/>
              <a:t>команд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Виконавець № 1 вміє </a:t>
            </a:r>
            <a:r>
              <a:rPr lang="uk-UA" dirty="0" smtClean="0"/>
              <a:t>виконувати команди</a:t>
            </a:r>
            <a:r>
              <a:rPr lang="uk-UA" dirty="0"/>
              <a:t>:</a:t>
            </a:r>
          </a:p>
          <a:p>
            <a:r>
              <a:rPr lang="uk-UA" b="1" dirty="0" smtClean="0"/>
              <a:t>Поверни </a:t>
            </a:r>
            <a:r>
              <a:rPr lang="uk-UA" b="1" dirty="0"/>
              <a:t>праворуч.</a:t>
            </a:r>
          </a:p>
          <a:p>
            <a:r>
              <a:rPr lang="uk-UA" b="1" dirty="0" smtClean="0"/>
              <a:t>Їдь </a:t>
            </a:r>
            <a:r>
              <a:rPr lang="uk-UA" b="1" dirty="0"/>
              <a:t>уперед</a:t>
            </a:r>
            <a:r>
              <a:rPr lang="uk-UA" b="1" dirty="0" smtClean="0"/>
              <a:t>.</a:t>
            </a:r>
          </a:p>
          <a:p>
            <a:endParaRPr lang="uk-UA" dirty="0"/>
          </a:p>
          <a:p>
            <a:r>
              <a:rPr lang="uk-UA" i="1" dirty="0"/>
              <a:t>Їдь </a:t>
            </a:r>
            <a:r>
              <a:rPr lang="uk-UA" i="1" dirty="0" smtClean="0"/>
              <a:t>уперед</a:t>
            </a:r>
          </a:p>
          <a:p>
            <a:r>
              <a:rPr lang="uk-UA" i="1" dirty="0" smtClean="0"/>
              <a:t>Поверни праворуч</a:t>
            </a:r>
          </a:p>
          <a:p>
            <a:r>
              <a:rPr lang="uk-UA" i="1" dirty="0"/>
              <a:t>Поверни праворуч</a:t>
            </a:r>
          </a:p>
          <a:p>
            <a:r>
              <a:rPr lang="uk-UA" i="1" dirty="0"/>
              <a:t>Поверни </a:t>
            </a:r>
            <a:r>
              <a:rPr lang="uk-UA" i="1" dirty="0" smtClean="0"/>
              <a:t>праворуч</a:t>
            </a:r>
          </a:p>
          <a:p>
            <a:r>
              <a:rPr lang="uk-UA" i="1" dirty="0"/>
              <a:t>Їдь </a:t>
            </a:r>
            <a:r>
              <a:rPr lang="uk-UA" i="1" dirty="0" smtClean="0"/>
              <a:t>уперед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Виконавець № 2 вміє </a:t>
            </a:r>
            <a:r>
              <a:rPr lang="uk-UA" dirty="0" smtClean="0"/>
              <a:t>виконувати команди</a:t>
            </a:r>
            <a:r>
              <a:rPr lang="uk-UA" dirty="0"/>
              <a:t>:</a:t>
            </a:r>
          </a:p>
          <a:p>
            <a:r>
              <a:rPr lang="uk-UA" b="1" dirty="0" smtClean="0"/>
              <a:t>Поверни </a:t>
            </a:r>
            <a:r>
              <a:rPr lang="uk-UA" b="1" dirty="0"/>
              <a:t>праворуч.</a:t>
            </a:r>
          </a:p>
          <a:p>
            <a:r>
              <a:rPr lang="uk-UA" b="1" dirty="0" smtClean="0"/>
              <a:t>Поверни </a:t>
            </a:r>
            <a:r>
              <a:rPr lang="uk-UA" b="1" dirty="0"/>
              <a:t>ліворуч.</a:t>
            </a:r>
          </a:p>
          <a:p>
            <a:r>
              <a:rPr lang="uk-UA" b="1" dirty="0" smtClean="0"/>
              <a:t>Їдь </a:t>
            </a:r>
            <a:r>
              <a:rPr lang="uk-UA" b="1" dirty="0"/>
              <a:t>уперед</a:t>
            </a:r>
            <a:r>
              <a:rPr lang="uk-UA" b="1" dirty="0" smtClean="0"/>
              <a:t>.</a:t>
            </a:r>
          </a:p>
          <a:p>
            <a:endParaRPr lang="uk-UA" b="1" dirty="0"/>
          </a:p>
          <a:p>
            <a:r>
              <a:rPr lang="uk-UA" i="1" dirty="0"/>
              <a:t>Їдь уперед</a:t>
            </a:r>
          </a:p>
          <a:p>
            <a:r>
              <a:rPr lang="uk-UA" i="1" dirty="0"/>
              <a:t>Поверни </a:t>
            </a:r>
            <a:r>
              <a:rPr lang="uk-UA" i="1" dirty="0" smtClean="0"/>
              <a:t>ліворуч</a:t>
            </a:r>
          </a:p>
          <a:p>
            <a:r>
              <a:rPr lang="uk-UA" i="1" dirty="0"/>
              <a:t>Їдь </a:t>
            </a:r>
            <a:r>
              <a:rPr lang="uk-UA" i="1" dirty="0" smtClean="0"/>
              <a:t>уперед</a:t>
            </a:r>
            <a:endParaRPr lang="uk-UA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268456"/>
            <a:ext cx="1285875" cy="990600"/>
          </a:xfrm>
          <a:prstGeom prst="rect">
            <a:avLst/>
          </a:prstGeom>
        </p:spPr>
      </p:pic>
      <p:pic>
        <p:nvPicPr>
          <p:cNvPr id="4098" name="Picture 2" descr="Cute Toy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31" y="3221596"/>
            <a:ext cx="1403297" cy="10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alticnordic.com/images/products/q/25/children_ride_on_car_toy_cars_kids_car_electronic__12572371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09" y="2421867"/>
            <a:ext cx="1824137" cy="18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22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Алгоритм наповнення відра водою </a:t>
            </a:r>
          </a:p>
        </p:txBody>
      </p:sp>
      <p:sp>
        <p:nvSpPr>
          <p:cNvPr id="11267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1. Візьми відро.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2. Постав під кран з водою.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3. Чекай, поки відро наповниться.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4. Відкрий кран з водою.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uk-UA" smtClean="0"/>
              <a:t>5. Закрий кран. </a:t>
            </a:r>
            <a:endParaRPr lang="uk-UA" altLang="uk-UA" smtClean="0"/>
          </a:p>
        </p:txBody>
      </p:sp>
      <p:pic>
        <p:nvPicPr>
          <p:cNvPr id="11268" name="Picture 2" descr="http://maranathalife.com/science/sci7-98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89138"/>
            <a:ext cx="19621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924300" y="3933825"/>
            <a:ext cx="1295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uk-UA" sz="96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051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altLang="uk-UA" smtClean="0"/>
          </a:p>
        </p:txBody>
      </p:sp>
      <p:sp>
        <p:nvSpPr>
          <p:cNvPr id="14339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Склади алгоритм приготування бутерброда із сиром.</a:t>
            </a:r>
            <a:endParaRPr lang="ru-RU" altLang="uk-UA" smtClean="0"/>
          </a:p>
        </p:txBody>
      </p:sp>
      <p:pic>
        <p:nvPicPr>
          <p:cNvPr id="14340" name="Picture 8" descr="http://www.magnits.net/photo/01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2" y="2579298"/>
            <a:ext cx="3288587" cy="256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ttp://festival.1september.ru/articles/500579/Image10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38" y="1983981"/>
            <a:ext cx="5012700" cy="37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260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ихідн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ихідна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ія1" id="{BC2C166E-0A7D-45FE-8E28-0EE9730C6AE8}" vid="{E8CD0671-6AAD-4F40-A7FA-40A439B9AEB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Презентація1</Template>
  <TotalTime>120</TotalTime>
  <Words>427</Words>
  <Application>Microsoft Office PowerPoint</Application>
  <PresentationFormat>Екран (4:3)</PresentationFormat>
  <Paragraphs>96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Wingdings 3</vt:lpstr>
      <vt:lpstr>Вихідна</vt:lpstr>
      <vt:lpstr>План дій. Поняття алгоритму. Алгоритми і виконавці </vt:lpstr>
      <vt:lpstr>Алгоритм</vt:lpstr>
      <vt:lpstr>Фокус?   Алгоритм!</vt:lpstr>
      <vt:lpstr>Алгоритми і виконавці</vt:lpstr>
      <vt:lpstr>Алгоритми і виконавці</vt:lpstr>
      <vt:lpstr>Алгоритми і виконавці</vt:lpstr>
      <vt:lpstr>Система команд</vt:lpstr>
      <vt:lpstr>Алгоритм наповнення відра водою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Обери виконавця для виконання кожної задачі та поясни свій вибір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дій. Поняття алгоритму. Алгоритми і виконавці </dc:title>
  <dc:creator>Oksana Pasichnyk</dc:creator>
  <cp:lastModifiedBy>Oksana Pasichnyk</cp:lastModifiedBy>
  <cp:revision>7</cp:revision>
  <dcterms:created xsi:type="dcterms:W3CDTF">2017-01-09T15:22:09Z</dcterms:created>
  <dcterms:modified xsi:type="dcterms:W3CDTF">2019-10-27T10:44:51Z</dcterms:modified>
</cp:coreProperties>
</file>