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75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70" r:id="rId11"/>
    <p:sldId id="276" r:id="rId12"/>
    <p:sldId id="265" r:id="rId13"/>
    <p:sldId id="277" r:id="rId14"/>
    <p:sldId id="269" r:id="rId15"/>
    <p:sldId id="274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104AD-BCE1-4A41-B08C-128D53D0807A}" type="datetimeFigureOut">
              <a:rPr lang="uk-UA" smtClean="0"/>
              <a:t>05.01.2020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0BCA-B597-42D7-9D22-894E45B555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71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/>
              <a:t>1/5/2020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3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>
                <a:solidFill>
                  <a:srgbClr val="464646"/>
                </a:solidFill>
              </a:rPr>
              <a:pPr/>
              <a:t>1/5/2020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>
                <a:solidFill>
                  <a:srgbClr val="464646"/>
                </a:solidFill>
              </a:rPr>
              <a:pPr/>
              <a:t>1/5/2020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івнобедрений трикут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>
                <a:solidFill>
                  <a:srgbClr val="464646"/>
                </a:solidFill>
              </a:rPr>
              <a:pPr/>
              <a:t>1/5/2020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86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1/5/2020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1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>
                <a:solidFill>
                  <a:srgbClr val="464646"/>
                </a:solidFill>
              </a:rPr>
              <a:pPr/>
              <a:t>1/5/2020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48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>
                <a:solidFill>
                  <a:srgbClr val="464646"/>
                </a:solidFill>
              </a:rPr>
              <a:pPr/>
              <a:t>1/5/2020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60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>
                <a:solidFill>
                  <a:srgbClr val="464646"/>
                </a:solidFill>
              </a:rPr>
              <a:pPr/>
              <a:t>1/5/2020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>
                <a:solidFill>
                  <a:srgbClr val="464646"/>
                </a:solidFill>
              </a:rPr>
              <a:pPr/>
              <a:t>1/5/2020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Пряма сполучна ліні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>
                <a:solidFill>
                  <a:srgbClr val="464646"/>
                </a:solidFill>
              </a:rPr>
              <a:pPr/>
              <a:t>1/5/2020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Місце для вмісту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848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1/5/2020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 defTabSz="457200"/>
              <a:t>1/5/2020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464646"/>
                </a:solidFill>
              </a:rPr>
              <a:pPr defTabSz="457200"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8" name="Пряма сполучна ліні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 сполучна ліні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івнобедрений трикут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Пошук в Інтернеті</a:t>
            </a: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Чи все знає </a:t>
            </a:r>
            <a:r>
              <a:rPr lang="en-US" dirty="0" smtClean="0"/>
              <a:t>Google? </a:t>
            </a:r>
            <a:r>
              <a:rPr lang="uk-UA" dirty="0" smtClean="0"/>
              <a:t>Чи все можна знайти в Інтернеті?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4" y="426770"/>
            <a:ext cx="8307532" cy="20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Прочитай розповідь та встав необхідні слова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Одного разу Данилко запитав Ганнусю:</a:t>
            </a:r>
          </a:p>
          <a:p>
            <a:pPr marL="0" indent="0">
              <a:buNone/>
            </a:pPr>
            <a:r>
              <a:rPr lang="uk-UA" dirty="0" smtClean="0"/>
              <a:t>- Як знайти необхідну ___________________ у мережі _____________?</a:t>
            </a:r>
          </a:p>
          <a:p>
            <a:pPr marL="0" indent="0">
              <a:buNone/>
            </a:pPr>
            <a:r>
              <a:rPr lang="uk-UA" dirty="0" smtClean="0"/>
              <a:t>- Для цього потрібно, запустивши програму _______________ , увести в рядок _____________________ ключові __________________ та натиснути клавішу _______________________</a:t>
            </a:r>
          </a:p>
          <a:p>
            <a:endParaRPr lang="uk-UA" dirty="0"/>
          </a:p>
          <a:p>
            <a:r>
              <a:rPr lang="uk-UA" dirty="0" smtClean="0"/>
              <a:t>Слова-підказки: </a:t>
            </a:r>
            <a:r>
              <a:rPr lang="en-US" dirty="0" smtClean="0"/>
              <a:t>Enter</a:t>
            </a:r>
            <a:r>
              <a:rPr lang="ru-RU" dirty="0" smtClean="0"/>
              <a:t>, слова, браузер,</a:t>
            </a:r>
            <a:r>
              <a:rPr lang="en-US" dirty="0" smtClean="0"/>
              <a:t> </a:t>
            </a:r>
            <a:r>
              <a:rPr lang="uk-UA" dirty="0" smtClean="0"/>
              <a:t>пошук, інформація, Інтернет</a:t>
            </a:r>
          </a:p>
        </p:txBody>
      </p:sp>
    </p:spTree>
    <p:extLst>
      <p:ext uri="{BB962C8B-B14F-4D97-AF65-F5344CB8AC3E}">
        <p14:creationId xmlns:p14="http://schemas.microsoft.com/office/powerpoint/2010/main" val="307907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528637"/>
            <a:ext cx="76295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6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Працюємо за комп’ютером</a:t>
            </a:r>
          </a:p>
        </p:txBody>
      </p:sp>
      <p:sp>
        <p:nvSpPr>
          <p:cNvPr id="9219" name="Місце для вмісту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Знайти в Інтернеті казку </a:t>
            </a:r>
            <a:r>
              <a:rPr lang="uk-UA" dirty="0" smtClean="0"/>
              <a:t>«Снігова королева»</a:t>
            </a:r>
            <a:endParaRPr lang="uk-UA" dirty="0" smtClean="0"/>
          </a:p>
        </p:txBody>
      </p:sp>
      <p:pic>
        <p:nvPicPr>
          <p:cNvPr id="9220" name="Picture 3" descr="C:\Users\Оксана\Desktop\Програми НОВІ 2013\картинки\5468266-boy-with-comput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7150" y="0"/>
            <a:ext cx="1466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9" y="1752600"/>
            <a:ext cx="8686800" cy="49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Безпечний пошук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295650" cy="4937760"/>
          </a:xfrm>
        </p:spPr>
        <p:txBody>
          <a:bodyPr/>
          <a:lstStyle/>
          <a:p>
            <a:r>
              <a:rPr lang="uk-UA" dirty="0" smtClean="0"/>
              <a:t>Результат пошуку в безпечному середовищі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113" y="787717"/>
            <a:ext cx="53911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3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Знайди</a:t>
            </a:r>
            <a:r>
              <a:rPr lang="ru-RU" dirty="0" smtClean="0"/>
              <a:t> </a:t>
            </a:r>
            <a:r>
              <a:rPr lang="ru-RU" dirty="0" err="1"/>
              <a:t>відомості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dirty="0" smtClean="0"/>
              <a:t>а) Чи є зуби в равлика?</a:t>
            </a:r>
          </a:p>
          <a:p>
            <a:pPr>
              <a:buNone/>
            </a:pPr>
            <a:r>
              <a:rPr lang="uk-UA" dirty="0" smtClean="0"/>
              <a:t>	б) Фото кумедного кошеняти.</a:t>
            </a:r>
          </a:p>
          <a:p>
            <a:pPr>
              <a:buNone/>
            </a:pPr>
            <a:r>
              <a:rPr lang="ru-RU" dirty="0" smtClean="0"/>
              <a:t>	в) Як зробити сніжинку з паперу?</a:t>
            </a:r>
          </a:p>
          <a:p>
            <a:pPr>
              <a:buNone/>
            </a:pPr>
            <a:r>
              <a:rPr lang="ru-RU" dirty="0" smtClean="0"/>
              <a:t>	г) Повний текст загадки, яка </a:t>
            </a:r>
            <a:r>
              <a:rPr lang="ru-RU" dirty="0" err="1" smtClean="0"/>
              <a:t>починається</a:t>
            </a:r>
            <a:r>
              <a:rPr lang="ru-RU" dirty="0" smtClean="0"/>
              <a:t> словами: На неї птах сідає, вона його гойдає…». Відгадай </a:t>
            </a:r>
            <a:r>
              <a:rPr lang="uk-UA" dirty="0" smtClean="0"/>
              <a:t>її.</a:t>
            </a:r>
            <a:endParaRPr lang="uk-UA" dirty="0"/>
          </a:p>
        </p:txBody>
      </p:sp>
      <p:pic>
        <p:nvPicPr>
          <p:cNvPr id="5" name="Picture 7" descr="http://www.ok.gov/kids/images/owl_no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179388"/>
            <a:ext cx="14382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326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455" y="362730"/>
            <a:ext cx="5800725" cy="5724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16510"/>
            <a:ext cx="1091045" cy="154149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091044" y="6257836"/>
            <a:ext cx="78970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dirty="0" err="1"/>
              <a:t>Медіаграмотність</a:t>
            </a:r>
            <a:r>
              <a:rPr lang="uk-UA" sz="1100" dirty="0"/>
              <a:t> у початковій школі: посібник для вчителя / </a:t>
            </a:r>
            <a:r>
              <a:rPr lang="uk-UA" sz="1100" dirty="0" err="1"/>
              <a:t>Волошенюк</a:t>
            </a:r>
            <a:r>
              <a:rPr lang="uk-UA" sz="1100" dirty="0"/>
              <a:t> О. В, </a:t>
            </a:r>
            <a:r>
              <a:rPr lang="uk-UA" sz="1100" dirty="0" err="1"/>
              <a:t>Ганик</a:t>
            </a:r>
            <a:r>
              <a:rPr lang="uk-UA" sz="1100" dirty="0"/>
              <a:t> О. В., </a:t>
            </a:r>
            <a:r>
              <a:rPr lang="uk-UA" sz="1100" dirty="0" err="1"/>
              <a:t>Голощапова</a:t>
            </a:r>
            <a:r>
              <a:rPr lang="uk-UA" sz="1100" dirty="0"/>
              <a:t> В. В, Дегтярьова Г.А, Іванова І. Б., </a:t>
            </a:r>
            <a:r>
              <a:rPr lang="uk-UA" sz="1100" dirty="0" err="1"/>
              <a:t>Кожанова</a:t>
            </a:r>
            <a:r>
              <a:rPr lang="uk-UA" sz="1100" dirty="0"/>
              <a:t> А. Ю., </a:t>
            </a:r>
            <a:r>
              <a:rPr lang="uk-UA" sz="1100" dirty="0" err="1"/>
              <a:t>Пиза</a:t>
            </a:r>
            <a:r>
              <a:rPr lang="uk-UA" sz="1100" dirty="0"/>
              <a:t> Г. Ю., </a:t>
            </a:r>
            <a:r>
              <a:rPr lang="uk-UA" sz="1100" dirty="0" err="1"/>
              <a:t>Шкребець</a:t>
            </a:r>
            <a:r>
              <a:rPr lang="uk-UA" sz="1100" dirty="0"/>
              <a:t> О. О, </a:t>
            </a:r>
            <a:r>
              <a:rPr lang="uk-UA" sz="1100" dirty="0" err="1"/>
              <a:t>Янкович</a:t>
            </a:r>
            <a:r>
              <a:rPr lang="uk-UA" sz="1100" dirty="0"/>
              <a:t> О. І. / За редакцією </a:t>
            </a:r>
            <a:r>
              <a:rPr lang="uk-UA" sz="1100" dirty="0" err="1"/>
              <a:t>Волошенюк</a:t>
            </a:r>
            <a:r>
              <a:rPr lang="uk-UA" sz="1100" dirty="0"/>
              <a:t> О. В., Іванова В. Ф. – Київ : ЦВП, АУП, 2018 — 234 с. </a:t>
            </a:r>
          </a:p>
        </p:txBody>
      </p:sp>
    </p:spTree>
    <p:extLst>
      <p:ext uri="{BB962C8B-B14F-4D97-AF65-F5344CB8AC3E}">
        <p14:creationId xmlns:p14="http://schemas.microsoft.com/office/powerpoint/2010/main" val="117588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Вірю – не вірю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Наведені факти потрібно спочатку оцінити в обговоренні, а тоді – пошукати інформацію для підтвердження чи спростування фактів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dirty="0" smtClean="0"/>
              <a:t>В Україні чумаки їздили по сіль до Криму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dirty="0" smtClean="0"/>
              <a:t>Дніпро впадає у Каспійське море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dirty="0" smtClean="0"/>
              <a:t>П’єсу «Лісова пісня» написав Тарас Шевченко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dirty="0" smtClean="0"/>
              <a:t>Вся інформація, розміщена в Інтернеті – правдива.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uk-UA" dirty="0" smtClean="0"/>
              <a:t>«Щедрик» – різдвяна українська пісня, що здобула всесвітню популярність в обробці Миколи Леонтовича 1916 року</a:t>
            </a:r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45" y="28416"/>
            <a:ext cx="1058246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84" y="76200"/>
            <a:ext cx="860674" cy="88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316510"/>
            <a:ext cx="1091045" cy="154149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091044" y="6257836"/>
            <a:ext cx="78970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dirty="0" err="1"/>
              <a:t>Медіаграмотність</a:t>
            </a:r>
            <a:r>
              <a:rPr lang="uk-UA" sz="1100" dirty="0"/>
              <a:t> у початковій школі: посібник для вчителя / </a:t>
            </a:r>
            <a:r>
              <a:rPr lang="uk-UA" sz="1100" dirty="0" err="1"/>
              <a:t>Волошенюк</a:t>
            </a:r>
            <a:r>
              <a:rPr lang="uk-UA" sz="1100" dirty="0"/>
              <a:t> О. В, </a:t>
            </a:r>
            <a:r>
              <a:rPr lang="uk-UA" sz="1100" dirty="0" err="1"/>
              <a:t>Ганик</a:t>
            </a:r>
            <a:r>
              <a:rPr lang="uk-UA" sz="1100" dirty="0"/>
              <a:t> О. В., </a:t>
            </a:r>
            <a:r>
              <a:rPr lang="uk-UA" sz="1100" dirty="0" err="1"/>
              <a:t>Голощапова</a:t>
            </a:r>
            <a:r>
              <a:rPr lang="uk-UA" sz="1100" dirty="0"/>
              <a:t> В. В, Дегтярьова Г.А, Іванова І. Б., </a:t>
            </a:r>
            <a:r>
              <a:rPr lang="uk-UA" sz="1100" dirty="0" err="1"/>
              <a:t>Кожанова</a:t>
            </a:r>
            <a:r>
              <a:rPr lang="uk-UA" sz="1100" dirty="0"/>
              <a:t> А. Ю., </a:t>
            </a:r>
            <a:r>
              <a:rPr lang="uk-UA" sz="1100" dirty="0" err="1"/>
              <a:t>Пиза</a:t>
            </a:r>
            <a:r>
              <a:rPr lang="uk-UA" sz="1100" dirty="0"/>
              <a:t> Г. Ю., </a:t>
            </a:r>
            <a:r>
              <a:rPr lang="uk-UA" sz="1100" dirty="0" err="1"/>
              <a:t>Шкребець</a:t>
            </a:r>
            <a:r>
              <a:rPr lang="uk-UA" sz="1100" dirty="0"/>
              <a:t> О. О, </a:t>
            </a:r>
            <a:r>
              <a:rPr lang="uk-UA" sz="1100" dirty="0" err="1"/>
              <a:t>Янкович</a:t>
            </a:r>
            <a:r>
              <a:rPr lang="uk-UA" sz="1100" dirty="0"/>
              <a:t> О. І. / За редакцією </a:t>
            </a:r>
            <a:r>
              <a:rPr lang="uk-UA" sz="1100" dirty="0" err="1"/>
              <a:t>Волошенюк</a:t>
            </a:r>
            <a:r>
              <a:rPr lang="uk-UA" sz="1100" dirty="0"/>
              <a:t> О. В., Іванова В. Ф. – Київ : ЦВП, АУП, 2018 — 234 с. </a:t>
            </a:r>
          </a:p>
        </p:txBody>
      </p:sp>
    </p:spTree>
    <p:extLst>
      <p:ext uri="{BB962C8B-B14F-4D97-AF65-F5344CB8AC3E}">
        <p14:creationId xmlns:p14="http://schemas.microsoft.com/office/powerpoint/2010/main" val="25122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Рядок пошуку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47800"/>
            <a:ext cx="6227016" cy="5241142"/>
          </a:xfrm>
          <a:prstGeom prst="rect">
            <a:avLst/>
          </a:prstGeom>
        </p:spPr>
      </p:pic>
      <p:sp>
        <p:nvSpPr>
          <p:cNvPr id="5" name="Прямокутна виноска 4"/>
          <p:cNvSpPr/>
          <p:nvPr/>
        </p:nvSpPr>
        <p:spPr>
          <a:xfrm>
            <a:off x="4572000" y="954114"/>
            <a:ext cx="3103654" cy="463524"/>
          </a:xfrm>
          <a:prstGeom prst="wedgeRectCallout">
            <a:avLst>
              <a:gd name="adj1" fmla="val -45963"/>
              <a:gd name="adj2" fmla="val 159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Рядок пошуку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4247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 пошуку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38128"/>
            <a:ext cx="6092116" cy="5127600"/>
          </a:xfrm>
          <a:prstGeom prst="rect">
            <a:avLst/>
          </a:prstGeom>
        </p:spPr>
      </p:pic>
      <p:sp>
        <p:nvSpPr>
          <p:cNvPr id="5" name="Прямокутна виноска 4"/>
          <p:cNvSpPr/>
          <p:nvPr/>
        </p:nvSpPr>
        <p:spPr>
          <a:xfrm>
            <a:off x="5583146" y="3284984"/>
            <a:ext cx="3103654" cy="463524"/>
          </a:xfrm>
          <a:prstGeom prst="wedgeRectCallout">
            <a:avLst>
              <a:gd name="adj1" fmla="val -105275"/>
              <a:gd name="adj2" fmla="val 27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Гіперпосилання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190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Ключові слова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4826446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як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аплікацію</a:t>
            </a:r>
            <a:r>
              <a:rPr lang="ru-RU" dirty="0"/>
              <a:t> з </a:t>
            </a:r>
            <a:r>
              <a:rPr lang="ru-RU" dirty="0" err="1"/>
              <a:t>листя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uk-UA" dirty="0"/>
              <a:t>аплікація з листя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276872"/>
            <a:ext cx="4888334" cy="4114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2" y="2276872"/>
            <a:ext cx="4888334" cy="411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8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Секрети пошуку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5472608" cy="4572000"/>
          </a:xfrm>
        </p:spPr>
        <p:txBody>
          <a:bodyPr/>
          <a:lstStyle/>
          <a:p>
            <a:r>
              <a:rPr lang="uk-UA" dirty="0" smtClean="0"/>
              <a:t>Синоніми </a:t>
            </a:r>
          </a:p>
          <a:p>
            <a:pPr lvl="1"/>
            <a:r>
              <a:rPr lang="uk-UA" dirty="0" smtClean="0"/>
              <a:t>«незвичайне </a:t>
            </a:r>
            <a:r>
              <a:rPr lang="ru-RU" dirty="0" smtClean="0"/>
              <a:t>про </a:t>
            </a:r>
            <a:r>
              <a:rPr lang="ru-RU" dirty="0" err="1"/>
              <a:t>тварин</a:t>
            </a:r>
            <a:r>
              <a:rPr lang="ru-RU" dirty="0"/>
              <a:t>»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замінити</a:t>
            </a:r>
            <a:r>
              <a:rPr lang="ru-RU" dirty="0"/>
              <a:t> на 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цікаве</a:t>
            </a:r>
            <a:r>
              <a:rPr lang="ru-RU" dirty="0"/>
              <a:t> про </a:t>
            </a:r>
            <a:r>
              <a:rPr lang="ru-RU" dirty="0" err="1" smtClean="0"/>
              <a:t>тварин</a:t>
            </a:r>
            <a:r>
              <a:rPr lang="uk-UA" dirty="0" smtClean="0"/>
              <a:t>»</a:t>
            </a:r>
            <a:endParaRPr lang="uk-UA" dirty="0"/>
          </a:p>
          <a:p>
            <a:r>
              <a:rPr lang="uk-UA" sz="2800" dirty="0" smtClean="0"/>
              <a:t>Лапки</a:t>
            </a:r>
          </a:p>
          <a:p>
            <a:pPr lvl="1"/>
            <a:r>
              <a:rPr lang="uk-UA" dirty="0" smtClean="0"/>
              <a:t>точна фраза</a:t>
            </a:r>
          </a:p>
          <a:p>
            <a:r>
              <a:rPr lang="uk-UA" sz="2800" dirty="0" smtClean="0"/>
              <a:t>Пошук зображень</a:t>
            </a:r>
          </a:p>
          <a:p>
            <a:pPr lvl="1"/>
            <a:r>
              <a:rPr lang="uk-UA" dirty="0" smtClean="0"/>
              <a:t>посилання Зображення у вікні пошуку</a:t>
            </a:r>
          </a:p>
          <a:p>
            <a:endParaRPr lang="uk-UA" sz="2800" dirty="0" smtClean="0"/>
          </a:p>
        </p:txBody>
      </p:sp>
      <p:pic>
        <p:nvPicPr>
          <p:cNvPr id="1026" name="Picture 2" descr="https://blog.compete.com/wp-content/uploads/2012/09/Online-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53996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1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пошуку в мережі Інтернет</a:t>
            </a:r>
            <a:endParaRPr lang="uk-UA" dirty="0"/>
          </a:p>
        </p:txBody>
      </p:sp>
      <p:pic>
        <p:nvPicPr>
          <p:cNvPr id="1026" name="Picture 2" descr="http://ak0.picdn.net/shutterstock/videos/1820999/preview/stock-footage-background-animation-illustrating-the-world-wide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6" y="4437112"/>
            <a:ext cx="3139063" cy="17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круглений прямокутник 3"/>
          <p:cNvSpPr/>
          <p:nvPr/>
        </p:nvSpPr>
        <p:spPr>
          <a:xfrm>
            <a:off x="683568" y="1628800"/>
            <a:ext cx="3593976" cy="1368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Добери характерні слова або фрази</a:t>
            </a:r>
            <a:endParaRPr lang="uk-UA" sz="2800" dirty="0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5724128" y="4596813"/>
            <a:ext cx="2729880" cy="1368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Проаналізуй знайдене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5724128" y="1621801"/>
            <a:ext cx="2729880" cy="13681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Збережи знайдене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6093296"/>
            <a:ext cx="324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Пошук в Інтернеті</a:t>
            </a:r>
            <a:endParaRPr lang="uk-UA" sz="2400" dirty="0"/>
          </a:p>
        </p:txBody>
      </p:sp>
      <p:sp>
        <p:nvSpPr>
          <p:cNvPr id="8" name="Стрілка вниз 7"/>
          <p:cNvSpPr/>
          <p:nvPr/>
        </p:nvSpPr>
        <p:spPr>
          <a:xfrm>
            <a:off x="2192524" y="3135556"/>
            <a:ext cx="576064" cy="1239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низ 9"/>
          <p:cNvSpPr/>
          <p:nvPr/>
        </p:nvSpPr>
        <p:spPr>
          <a:xfrm rot="16200000">
            <a:off x="4619379" y="4596813"/>
            <a:ext cx="576064" cy="1239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низ 10"/>
          <p:cNvSpPr/>
          <p:nvPr/>
        </p:nvSpPr>
        <p:spPr>
          <a:xfrm rot="10800000">
            <a:off x="6801036" y="3173472"/>
            <a:ext cx="576064" cy="1239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274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2 . Які є правила для складання запитів, вибору ключових</a:t>
            </a:r>
            <a:r>
              <a:rPr lang="uk-UA" dirty="0" smtClean="0"/>
              <a:t> слів?</a:t>
            </a:r>
            <a:endParaRPr lang="ru-RU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3675" y="50800"/>
            <a:ext cx="1330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708920"/>
            <a:ext cx="5625397" cy="3136508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 rot="19938913">
            <a:off x="2575044" y="4347303"/>
            <a:ext cx="44511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ключові слова</a:t>
            </a:r>
            <a:endParaRPr lang="uk-U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06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 . Обери запити, які нададуть найбільш корисну інформацію про святкування Різдва в Україні:</a:t>
            </a:r>
          </a:p>
          <a:p>
            <a:pPr>
              <a:buNone/>
            </a:pPr>
            <a:r>
              <a:rPr lang="uk-UA" dirty="0" smtClean="0"/>
              <a:t>а) </a:t>
            </a:r>
            <a:r>
              <a:rPr lang="uk-UA" i="1" dirty="0" smtClean="0"/>
              <a:t>Різдво в Україні</a:t>
            </a:r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i="1" dirty="0" smtClean="0"/>
              <a:t>Святкування Різдва в Україні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i="1" dirty="0" smtClean="0"/>
              <a:t>Народні традиції на Різдво</a:t>
            </a:r>
          </a:p>
          <a:p>
            <a:pPr>
              <a:buNone/>
            </a:pPr>
            <a:r>
              <a:rPr lang="uk-UA" dirty="0" smtClean="0"/>
              <a:t>г) </a:t>
            </a:r>
            <a:r>
              <a:rPr lang="uk-UA" i="1" dirty="0" smtClean="0"/>
              <a:t>«Різдво в Україні»</a:t>
            </a:r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3675" y="50800"/>
            <a:ext cx="1330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26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хідн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ихідна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BC2C166E-0A7D-45FE-8E28-0EE9730C6AE8}" vid="{E8CD0671-6AAD-4F40-A7FA-40A439B9AEB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770</TotalTime>
  <Words>429</Words>
  <Application>Microsoft Office PowerPoint</Application>
  <PresentationFormat>Екран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Wingdings 3</vt:lpstr>
      <vt:lpstr>Вихідна</vt:lpstr>
      <vt:lpstr>Пошук в Інтернеті</vt:lpstr>
      <vt:lpstr>Вірю – не вірю</vt:lpstr>
      <vt:lpstr>Рядок пошуку</vt:lpstr>
      <vt:lpstr>Результат пошуку</vt:lpstr>
      <vt:lpstr>Ключові слова</vt:lpstr>
      <vt:lpstr>Секрети пошуку</vt:lpstr>
      <vt:lpstr>Алгоритм пошуку в мережі Інтернет</vt:lpstr>
      <vt:lpstr>Презентація PowerPoint</vt:lpstr>
      <vt:lpstr>Презентація PowerPoint</vt:lpstr>
      <vt:lpstr>Прочитай розповідь та встав необхідні слова</vt:lpstr>
      <vt:lpstr>Презентація PowerPoint</vt:lpstr>
      <vt:lpstr>Працюємо за комп’ютером</vt:lpstr>
      <vt:lpstr>Безпечний пошук</vt:lpstr>
      <vt:lpstr>Знайди відомості в мережі Інтернет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Пошук в Інтернеті</dc:title>
  <dc:creator>Oksana Pasichnyk</dc:creator>
  <cp:lastModifiedBy>Oksana Pasichnyk</cp:lastModifiedBy>
  <cp:revision>10</cp:revision>
  <dcterms:created xsi:type="dcterms:W3CDTF">2016-08-22T20:02:08Z</dcterms:created>
  <dcterms:modified xsi:type="dcterms:W3CDTF">2020-01-05T14:41:21Z</dcterms:modified>
</cp:coreProperties>
</file>