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60" r:id="rId3"/>
    <p:sldId id="261" r:id="rId4"/>
    <p:sldId id="259" r:id="rId5"/>
    <p:sldId id="263" r:id="rId6"/>
    <p:sldId id="267" r:id="rId7"/>
    <p:sldId id="265" r:id="rId8"/>
    <p:sldId id="266" r:id="rId9"/>
    <p:sldId id="268" r:id="rId10"/>
    <p:sldId id="271" r:id="rId11"/>
    <p:sldId id="272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02.05.2020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5/2/2020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5/2/2020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docs.google.com/presentation/d/1UtHjAfIkz56BmQJxgVwgj3kUxZQlbaFsDB_kjyRa2tY/edit?usp=shari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Доповідач</a:t>
            </a:r>
            <a:r>
              <a:rPr lang="ru-RU" dirty="0"/>
              <a:t>/</a:t>
            </a:r>
            <a:r>
              <a:rPr lang="ru-RU" dirty="0" err="1"/>
              <a:t>доповідачка</a:t>
            </a:r>
            <a:r>
              <a:rPr lang="ru-RU" dirty="0"/>
              <a:t> та </a:t>
            </a:r>
            <a:r>
              <a:rPr lang="ru-RU" dirty="0" err="1"/>
              <a:t>презентація</a:t>
            </a:r>
            <a:r>
              <a:rPr lang="ru-RU" dirty="0"/>
              <a:t>. Культура </a:t>
            </a:r>
            <a:r>
              <a:rPr lang="ru-RU" dirty="0" err="1"/>
              <a:t>презентування</a:t>
            </a:r>
            <a:r>
              <a:rPr lang="ru-RU" dirty="0"/>
              <a:t> </a:t>
            </a:r>
            <a:endParaRPr lang="ru-RU" dirty="0">
              <a:effectLst/>
            </a:endParaRPr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34" y="426770"/>
            <a:ext cx="8307532" cy="204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Режими роботи презентації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Створення</a:t>
            </a:r>
            <a:endParaRPr lang="uk-UA" dirty="0"/>
          </a:p>
        </p:txBody>
      </p:sp>
      <p:sp>
        <p:nvSpPr>
          <p:cNvPr id="7" name="Місце для вмісту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Показ</a:t>
            </a:r>
            <a:endParaRPr lang="uk-UA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09" y="1847505"/>
            <a:ext cx="5700175" cy="36750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491" y="3685031"/>
            <a:ext cx="5329381" cy="299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94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Інструменти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Створення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4632198" y="3208955"/>
            <a:ext cx="4041648" cy="2402794"/>
          </a:xfrm>
        </p:spPr>
        <p:txBody>
          <a:bodyPr/>
          <a:lstStyle/>
          <a:p>
            <a:r>
              <a:rPr lang="uk-UA" dirty="0" smtClean="0"/>
              <a:t>Показ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82" y="3788576"/>
            <a:ext cx="8724232" cy="7978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82" y="1735282"/>
            <a:ext cx="8627732" cy="12806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5966" y="4618291"/>
            <a:ext cx="2591838" cy="209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358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 . На яких уроках, на вашу думку, доречно і цікаво використати</a:t>
            </a:r>
            <a:r>
              <a:rPr lang="en-US" dirty="0" smtClean="0"/>
              <a:t> </a:t>
            </a:r>
            <a:r>
              <a:rPr lang="uk-UA" dirty="0" smtClean="0"/>
              <a:t>презентацію? Поясніть чому.</a:t>
            </a: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234" y="2377139"/>
            <a:ext cx="5166462" cy="3672408"/>
          </a:xfrm>
          <a:prstGeom prst="rect">
            <a:avLst/>
          </a:prstGeom>
        </p:spPr>
      </p:pic>
      <p:pic>
        <p:nvPicPr>
          <p:cNvPr id="7" name="Picture 13" descr="http://www.parentnetworkwny.org/content/images/CASE/puzzle%20pieces%2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0272" y="158163"/>
            <a:ext cx="1855788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1706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29699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Наведи приклади мети презентації</a:t>
            </a:r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0"/>
            <a:ext cx="13303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Вертикальний сувій 4"/>
          <p:cNvSpPr/>
          <p:nvPr/>
        </p:nvSpPr>
        <p:spPr>
          <a:xfrm>
            <a:off x="2237509" y="1889760"/>
            <a:ext cx="5334000" cy="4343400"/>
          </a:xfrm>
          <a:prstGeom prst="verticalScroll">
            <a:avLst>
              <a:gd name="adj" fmla="val 15951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sz="2800" i="1" dirty="0"/>
              <a:t>Доповнити виступ</a:t>
            </a:r>
          </a:p>
          <a:p>
            <a:pPr algn="ctr">
              <a:defRPr/>
            </a:pPr>
            <a:r>
              <a:rPr lang="uk-UA" sz="2800" i="1" dirty="0"/>
              <a:t>Навчити</a:t>
            </a:r>
          </a:p>
          <a:p>
            <a:pPr algn="ctr">
              <a:defRPr/>
            </a:pPr>
            <a:r>
              <a:rPr lang="uk-UA" sz="2800" i="1" dirty="0"/>
              <a:t>Поінформувати</a:t>
            </a:r>
          </a:p>
          <a:p>
            <a:pPr algn="ctr">
              <a:defRPr/>
            </a:pPr>
            <a:r>
              <a:rPr lang="uk-UA" sz="2800" i="1" dirty="0"/>
              <a:t>Зацікавити</a:t>
            </a:r>
          </a:p>
          <a:p>
            <a:pPr algn="ctr">
              <a:defRPr/>
            </a:pPr>
            <a:r>
              <a:rPr lang="uk-UA" sz="2800" i="1" dirty="0"/>
              <a:t>Роз'яснити </a:t>
            </a:r>
          </a:p>
          <a:p>
            <a:pPr algn="ctr">
              <a:defRPr/>
            </a:pPr>
            <a:r>
              <a:rPr lang="uk-UA" sz="2800" i="1" dirty="0"/>
              <a:t>Повідомити</a:t>
            </a:r>
          </a:p>
          <a:p>
            <a:pPr algn="ctr">
              <a:defRPr/>
            </a:pPr>
            <a:r>
              <a:rPr lang="uk-UA" sz="2800" i="1" dirty="0"/>
              <a:t>Проілюструвати</a:t>
            </a:r>
          </a:p>
        </p:txBody>
      </p:sp>
    </p:spTree>
    <p:extLst>
      <p:ext uri="{BB962C8B-B14F-4D97-AF65-F5344CB8AC3E}">
        <p14:creationId xmlns:p14="http://schemas.microsoft.com/office/powerpoint/2010/main" val="3973656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86800" cy="4937760"/>
          </a:xfrm>
        </p:spPr>
        <p:txBody>
          <a:bodyPr/>
          <a:lstStyle/>
          <a:p>
            <a:r>
              <a:rPr lang="uk-UA" dirty="0" smtClean="0"/>
              <a:t>Переглянути презентацію, дослідити слайди, інструменти</a:t>
            </a: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1267690" y="1771319"/>
            <a:ext cx="706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>
                <a:hlinkClick r:id="rId2"/>
              </a:rPr>
              <a:t>https://docs.google.com/presentation/d/1UtHjAfIkz56BmQJxgVwgj3kUxZQlbaFsDB_kjyRa2tY/edit?usp=sharing</a:t>
            </a:r>
            <a:endParaRPr lang="uk-UA" sz="1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58907"/>
            <a:ext cx="9144000" cy="401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02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Представлення робіт учнів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90" y="1482580"/>
            <a:ext cx="76200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Презентація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735" y="1219200"/>
            <a:ext cx="6376593" cy="5539134"/>
          </a:xfrm>
          <a:prstGeom prst="rect">
            <a:avLst/>
          </a:prstGeom>
        </p:spPr>
      </p:pic>
      <p:grpSp>
        <p:nvGrpSpPr>
          <p:cNvPr id="14" name="Групувати 13"/>
          <p:cNvGrpSpPr/>
          <p:nvPr/>
        </p:nvGrpSpPr>
        <p:grpSpPr>
          <a:xfrm>
            <a:off x="3379948" y="2720176"/>
            <a:ext cx="2674139" cy="1354108"/>
            <a:chOff x="3379948" y="2720176"/>
            <a:chExt cx="2674139" cy="1354108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61471" y="2731990"/>
              <a:ext cx="638590" cy="625003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8776" y="2747350"/>
              <a:ext cx="570655" cy="50272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08246" y="2731990"/>
              <a:ext cx="502720" cy="570655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69845" y="2720176"/>
              <a:ext cx="584242" cy="557068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79948" y="3585151"/>
              <a:ext cx="801635" cy="489133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42180" y="3547654"/>
              <a:ext cx="516307" cy="448372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08095" y="3547654"/>
              <a:ext cx="475546" cy="475546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33249" y="3534067"/>
              <a:ext cx="679351" cy="502720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3645144" y="2312744"/>
            <a:ext cx="2088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Наші </a:t>
            </a:r>
            <a:r>
              <a:rPr lang="uk-UA" b="1" dirty="0" err="1" smtClean="0"/>
              <a:t>проєкти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129026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Хто головний?					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ВСІ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У кожного – своя задача</a:t>
            </a:r>
            <a:endParaRPr lang="uk-UA" dirty="0"/>
          </a:p>
        </p:txBody>
      </p:sp>
      <p:pic>
        <p:nvPicPr>
          <p:cNvPr id="1028" name="Picture 4" descr="Acting Kids Clipar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93"/>
          <a:stretch/>
        </p:blipFill>
        <p:spPr bwMode="auto">
          <a:xfrm>
            <a:off x="924375" y="1943154"/>
            <a:ext cx="7616953" cy="421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93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Доповідач					Доповідачка</a:t>
            </a:r>
            <a:endParaRPr lang="uk-UA" dirty="0"/>
          </a:p>
        </p:txBody>
      </p:sp>
      <p:pic>
        <p:nvPicPr>
          <p:cNvPr id="5124" name="Picture 4" descr="Two Teachers In Classroom Illustrations, Royalty-Free Vector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165" y="1219200"/>
            <a:ext cx="5829300" cy="51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84469" y="2738771"/>
            <a:ext cx="2088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Вітаю! Я – Олег, </a:t>
            </a:r>
            <a:br>
              <a:rPr lang="uk-UA" b="1" dirty="0" smtClean="0"/>
            </a:br>
            <a:r>
              <a:rPr lang="uk-UA" b="1" dirty="0" smtClean="0"/>
              <a:t>а це – Катруся!</a:t>
            </a:r>
            <a:endParaRPr lang="uk-U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59137" y="2909628"/>
            <a:ext cx="2356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Представляємо</a:t>
            </a:r>
          </a:p>
          <a:p>
            <a:pPr algn="ctr"/>
            <a:r>
              <a:rPr lang="uk-UA" b="1" dirty="0" smtClean="0"/>
              <a:t>роботу нашої групи</a:t>
            </a:r>
            <a:endParaRPr lang="uk-U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19351" y="2092440"/>
            <a:ext cx="2991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</a:rPr>
              <a:t>Презентація</a:t>
            </a:r>
            <a:endParaRPr lang="uk-UA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22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Пристрої для презентації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6" descr="http://www.edscuola.it/archivio/software/bit/images/pa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500778"/>
            <a:ext cx="7997425" cy="515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круглена прямокутна виноска 4"/>
          <p:cNvSpPr/>
          <p:nvPr/>
        </p:nvSpPr>
        <p:spPr>
          <a:xfrm>
            <a:off x="658416" y="1520368"/>
            <a:ext cx="3657600" cy="648072"/>
          </a:xfrm>
          <a:prstGeom prst="wedgeRoundRectCallout">
            <a:avLst>
              <a:gd name="adj1" fmla="val 54168"/>
              <a:gd name="adj2" fmla="val 903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проектор</a:t>
            </a:r>
            <a:endParaRPr lang="uk-UA" sz="3200" dirty="0"/>
          </a:p>
        </p:txBody>
      </p:sp>
      <p:sp>
        <p:nvSpPr>
          <p:cNvPr id="6" name="Округлена прямокутна виноска 5"/>
          <p:cNvSpPr/>
          <p:nvPr/>
        </p:nvSpPr>
        <p:spPr>
          <a:xfrm>
            <a:off x="3779912" y="6007526"/>
            <a:ext cx="3657600" cy="648072"/>
          </a:xfrm>
          <a:prstGeom prst="wedgeRoundRectCallout">
            <a:avLst>
              <a:gd name="adj1" fmla="val 33444"/>
              <a:gd name="adj2" fmla="val -1324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екран</a:t>
            </a:r>
            <a:endParaRPr lang="uk-UA" sz="3200" dirty="0"/>
          </a:p>
        </p:txBody>
      </p:sp>
      <p:sp>
        <p:nvSpPr>
          <p:cNvPr id="7" name="Округлена прямокутна виноска 6"/>
          <p:cNvSpPr/>
          <p:nvPr/>
        </p:nvSpPr>
        <p:spPr>
          <a:xfrm>
            <a:off x="125761" y="4088109"/>
            <a:ext cx="2361455" cy="648072"/>
          </a:xfrm>
          <a:prstGeom prst="wedgeRoundRectCallout">
            <a:avLst>
              <a:gd name="adj1" fmla="val 25723"/>
              <a:gd name="adj2" fmla="val 792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комп’ютер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169186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Електронна презентація</a:t>
            </a:r>
          </a:p>
        </p:txBody>
      </p:sp>
      <p:sp>
        <p:nvSpPr>
          <p:cNvPr id="2560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Доповнює виступ доповідача</a:t>
            </a:r>
          </a:p>
        </p:txBody>
      </p:sp>
      <p:pic>
        <p:nvPicPr>
          <p:cNvPr id="25605" name="Picture 2" descr="http://www.macupdate.com/images/icons128/331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982" y="272415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587" y="2895023"/>
            <a:ext cx="83661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10" t="68826" r="46005" b="13794"/>
          <a:stretch>
            <a:fillRect/>
          </a:stretch>
        </p:blipFill>
        <p:spPr bwMode="auto">
          <a:xfrm>
            <a:off x="6913418" y="2946400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Add music to your Google Slides easily: The Ultimate Guid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02" y="2651413"/>
            <a:ext cx="1649307" cy="158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675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Слайд презентації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179512" y="1447800"/>
            <a:ext cx="8964488" cy="4572000"/>
          </a:xfrm>
        </p:spPr>
        <p:txBody>
          <a:bodyPr/>
          <a:lstStyle/>
          <a:p>
            <a:r>
              <a:rPr lang="uk-UA" dirty="0" smtClean="0"/>
              <a:t>Окрема екранна сторінка, яка може містити різні об’єкти презентації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smtClean="0"/>
              <a:t>текст</a:t>
            </a:r>
            <a:r>
              <a:rPr lang="uk-UA" dirty="0" smtClean="0"/>
              <a:t>, відео, звук, малюнок та </a:t>
            </a:r>
            <a:r>
              <a:rPr lang="uk-UA" dirty="0"/>
              <a:t>інше</a:t>
            </a:r>
            <a:r>
              <a:rPr lang="uk-UA" dirty="0" smtClean="0"/>
              <a:t>)</a:t>
            </a:r>
            <a:endParaRPr lang="uk-UA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2492896"/>
            <a:ext cx="82200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2567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Об’єкти слайда</a:t>
            </a:r>
            <a:endParaRPr lang="uk-UA" dirty="0"/>
          </a:p>
        </p:txBody>
      </p:sp>
      <p:pic>
        <p:nvPicPr>
          <p:cNvPr id="4" name="Picture 4" descr="4-16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112169"/>
            <a:ext cx="4319587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круглена прямокутна виноска 4"/>
          <p:cNvSpPr/>
          <p:nvPr/>
        </p:nvSpPr>
        <p:spPr>
          <a:xfrm>
            <a:off x="457200" y="1303548"/>
            <a:ext cx="3657600" cy="648072"/>
          </a:xfrm>
          <a:prstGeom prst="wedgeRoundRectCallout">
            <a:avLst>
              <a:gd name="adj1" fmla="val 54168"/>
              <a:gd name="adj2" fmla="val 9034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002060"/>
                </a:solidFill>
              </a:rPr>
              <a:t>заголовок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6" name="Округлена прямокутна виноска 5"/>
          <p:cNvSpPr/>
          <p:nvPr/>
        </p:nvSpPr>
        <p:spPr>
          <a:xfrm>
            <a:off x="2971800" y="5341477"/>
            <a:ext cx="3657600" cy="648072"/>
          </a:xfrm>
          <a:prstGeom prst="wedgeRoundRectCallout">
            <a:avLst>
              <a:gd name="adj1" fmla="val -767"/>
              <a:gd name="adj2" fmla="val -12129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002060"/>
                </a:solidFill>
              </a:rPr>
              <a:t>тло слайда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7" name="Округлена прямокутна виноска 6"/>
          <p:cNvSpPr/>
          <p:nvPr/>
        </p:nvSpPr>
        <p:spPr>
          <a:xfrm>
            <a:off x="6758482" y="3068960"/>
            <a:ext cx="2361455" cy="947141"/>
          </a:xfrm>
          <a:prstGeom prst="wedgeRoundRectCallout">
            <a:avLst>
              <a:gd name="adj1" fmla="val -62930"/>
              <a:gd name="adj2" fmla="val 2204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002060"/>
                </a:solidFill>
              </a:rPr>
              <a:t>графічний об’єкт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8" name="Округлена прямокутна виноска 7"/>
          <p:cNvSpPr/>
          <p:nvPr/>
        </p:nvSpPr>
        <p:spPr>
          <a:xfrm>
            <a:off x="-26477" y="2867679"/>
            <a:ext cx="2448272" cy="951278"/>
          </a:xfrm>
          <a:prstGeom prst="wedgeRoundRectCallout">
            <a:avLst>
              <a:gd name="adj1" fmla="val 62031"/>
              <a:gd name="adj2" fmla="val 536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002060"/>
                </a:solidFill>
              </a:rPr>
              <a:t>текстовий об’єкт</a:t>
            </a:r>
            <a:endParaRPr lang="uk-U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681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Сині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BC2C166E-0A7D-45FE-8E28-0EE9730C6AE8}" vid="{E8CD0671-6AAD-4F40-A7FA-40A439B9AEB6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898</TotalTime>
  <Words>126</Words>
  <Application>Microsoft Office PowerPoint</Application>
  <PresentationFormat>Екран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8" baseType="lpstr">
      <vt:lpstr>Calibri</vt:lpstr>
      <vt:lpstr>Wingdings</vt:lpstr>
      <vt:lpstr>Wingdings 3</vt:lpstr>
      <vt:lpstr>Вихідна</vt:lpstr>
      <vt:lpstr>Доповідач/доповідачка та презентація. Культура презентування </vt:lpstr>
      <vt:lpstr>Представлення робіт учнів</vt:lpstr>
      <vt:lpstr>Презентація</vt:lpstr>
      <vt:lpstr>Хто головний?     </vt:lpstr>
      <vt:lpstr>Доповідач     Доповідачка</vt:lpstr>
      <vt:lpstr>Пристрої для презентації</vt:lpstr>
      <vt:lpstr>Електронна презентація</vt:lpstr>
      <vt:lpstr>Слайд презентації</vt:lpstr>
      <vt:lpstr>Об’єкти слайда</vt:lpstr>
      <vt:lpstr>Режими роботи презентації</vt:lpstr>
      <vt:lpstr>Інструменти</vt:lpstr>
      <vt:lpstr>Презентація PowerPoint</vt:lpstr>
      <vt:lpstr>Презентація PowerPoint</vt:lpstr>
      <vt:lpstr>Завдання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зображень з геометричних фігур</dc:title>
  <dc:creator>Oksana Pasichnyk</dc:creator>
  <cp:lastModifiedBy>Oksana Pasichnyk</cp:lastModifiedBy>
  <cp:revision>20</cp:revision>
  <dcterms:created xsi:type="dcterms:W3CDTF">2016-10-19T18:41:57Z</dcterms:created>
  <dcterms:modified xsi:type="dcterms:W3CDTF">2020-05-02T11:43:17Z</dcterms:modified>
</cp:coreProperties>
</file>