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7" r:id="rId2"/>
    <p:sldId id="259" r:id="rId3"/>
    <p:sldId id="261" r:id="rId4"/>
    <p:sldId id="262" r:id="rId5"/>
    <p:sldId id="260" r:id="rId6"/>
    <p:sldId id="264" r:id="rId7"/>
    <p:sldId id="263" r:id="rId8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6E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4" autoAdjust="0"/>
    <p:restoredTop sz="94660"/>
  </p:normalViewPr>
  <p:slideViewPr>
    <p:cSldViewPr snapToGrid="0">
      <p:cViewPr varScale="1">
        <p:scale>
          <a:sx n="92" d="100"/>
          <a:sy n="92" d="100"/>
        </p:scale>
        <p:origin x="113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4104AD-BCE1-4A41-B08C-128D53D0807A}" type="datetimeFigureOut">
              <a:rPr lang="uk-UA" smtClean="0"/>
              <a:t>02.05.2020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7F0BCA-B597-42D7-9D22-894E45B555C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80710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9" name="Пі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uk-UA" smtClean="0"/>
              <a:t>Зразок підзаголовка</a:t>
            </a:r>
            <a:endParaRPr kumimoji="0" lang="en-US"/>
          </a:p>
        </p:txBody>
      </p:sp>
      <p:sp>
        <p:nvSpPr>
          <p:cNvPr id="28" name="Місце для дати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586B75A-687E-405C-8A0B-8D00578BA2C3}" type="datetimeFigureOut">
              <a:rPr lang="en-US" smtClean="0">
                <a:solidFill>
                  <a:srgbClr val="464646"/>
                </a:solidFill>
              </a:rPr>
              <a:pPr/>
              <a:t>5/2/2020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17" name="Місце для нижнього колонтитула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29" name="Місце для номера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21" name="Прямокут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Прямокут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Прямокут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кут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238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FigureOut">
              <a:rPr lang="en-US" smtClean="0">
                <a:solidFill>
                  <a:srgbClr val="464646"/>
                </a:solidFill>
              </a:rPr>
              <a:pPr/>
              <a:t>5/2/2020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072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FigureOut">
              <a:rPr lang="en-US" smtClean="0">
                <a:solidFill>
                  <a:srgbClr val="464646"/>
                </a:solidFill>
              </a:rPr>
              <a:pPr/>
              <a:t>5/2/2020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7" name="Пряма сполучна ліні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Рівнобедрений трикут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 сполучна ліні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738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FigureOut">
              <a:rPr lang="en-US" smtClean="0">
                <a:solidFill>
                  <a:srgbClr val="464646"/>
                </a:solidFill>
              </a:rPr>
              <a:pPr/>
              <a:t>5/2/2020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8" name="Місце для вмісту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78641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озділу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586B75A-687E-405C-8A0B-8D00578BA2C3}" type="datetimeFigureOut">
              <a:rPr lang="en-US" smtClean="0">
                <a:solidFill>
                  <a:srgbClr val="DEF5FA"/>
                </a:solidFill>
              </a:rPr>
              <a:pPr/>
              <a:t>5/2/2020</a:t>
            </a:fld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4FAB73BC-B049-4115-A692-8D63A059BFB8}" type="slidenum">
              <a:rPr lang="en-US" smtClean="0">
                <a:solidFill>
                  <a:srgbClr val="DEF5FA"/>
                </a:solidFill>
              </a:rPr>
              <a:pPr/>
              <a:t>‹№›</a:t>
            </a:fld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7" name="Прямокут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кут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112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FigureOut">
              <a:rPr lang="en-US" smtClean="0">
                <a:solidFill>
                  <a:srgbClr val="464646"/>
                </a:solidFill>
              </a:rPr>
              <a:pPr/>
              <a:t>5/2/2020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9" name="Місце для вмісту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1" name="Місце для вмісту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44891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FigureOut">
              <a:rPr lang="en-US" smtClean="0">
                <a:solidFill>
                  <a:srgbClr val="464646"/>
                </a:solidFill>
              </a:rPr>
              <a:pPr/>
              <a:t>5/2/2020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11" name="Місце для вмісту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3" name="Місце для вмісту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46083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FigureOut">
              <a:rPr lang="en-US" smtClean="0">
                <a:solidFill>
                  <a:srgbClr val="464646"/>
                </a:solidFill>
              </a:rPr>
              <a:pPr/>
              <a:t>5/2/2020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Рівнобедрений трикут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958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FigureOut">
              <a:rPr lang="en-US" smtClean="0">
                <a:solidFill>
                  <a:srgbClr val="464646"/>
                </a:solidFill>
              </a:rPr>
              <a:pPr/>
              <a:t>5/2/2020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5" name="Пряма сполучна ліні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Рівнобедрений трикут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112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FigureOut">
              <a:rPr lang="en-US" smtClean="0">
                <a:solidFill>
                  <a:srgbClr val="464646"/>
                </a:solidFill>
              </a:rPr>
              <a:pPr/>
              <a:t>5/2/2020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8" name="Пряма сполучна ліні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а сполучна ліні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Рівнобедрений трикут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Місце для вмісту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68480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uk-UA" smtClean="0"/>
              <a:t>Клацніть піктограму, щоб додати зображення</a:t>
            </a:r>
            <a:endParaRPr kumimoji="0" lang="en-US" dirty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srgbClr val="DEF5FA"/>
                </a:solidFill>
              </a:rPr>
              <a:pPr/>
              <a:t>5/2/2020</a:t>
            </a:fld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DEF5FA"/>
                </a:solidFill>
              </a:rPr>
              <a:pPr/>
              <a:t>‹№›</a:t>
            </a:fld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8" name="Пряма сполучна ліні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Рівнобедрений трикут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кут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8307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Місце для заголовка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3" name="Місце для тексту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uk-UA" smtClean="0"/>
              <a:t>Зразок тексту</a:t>
            </a:r>
          </a:p>
          <a:p>
            <a:pPr lvl="1" eaLnBrk="1" latinLnBrk="0" hangingPunct="1"/>
            <a:r>
              <a:rPr kumimoji="0" lang="uk-UA" smtClean="0"/>
              <a:t>Другий рівень</a:t>
            </a:r>
          </a:p>
          <a:p>
            <a:pPr lvl="2" eaLnBrk="1" latinLnBrk="0" hangingPunct="1"/>
            <a:r>
              <a:rPr kumimoji="0" lang="uk-UA" smtClean="0"/>
              <a:t>Третій рівень</a:t>
            </a:r>
          </a:p>
          <a:p>
            <a:pPr lvl="3" eaLnBrk="1" latinLnBrk="0" hangingPunct="1"/>
            <a:r>
              <a:rPr kumimoji="0" lang="uk-UA" smtClean="0"/>
              <a:t>Четвертий рівень</a:t>
            </a:r>
          </a:p>
          <a:p>
            <a:pPr lvl="4" eaLnBrk="1" latinLnBrk="0" hangingPunct="1"/>
            <a:r>
              <a:rPr kumimoji="0" lang="uk-UA" smtClean="0"/>
              <a:t>П'ятий рівень</a:t>
            </a:r>
            <a:endParaRPr kumimoji="0" lang="en-US"/>
          </a:p>
        </p:txBody>
      </p:sp>
      <p:sp>
        <p:nvSpPr>
          <p:cNvPr id="14" name="Місце для дати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defTabSz="457200"/>
            <a:fld id="{5586B75A-687E-405C-8A0B-8D00578BA2C3}" type="datetimeFigureOut">
              <a:rPr lang="en-US" smtClean="0">
                <a:solidFill>
                  <a:srgbClr val="464646"/>
                </a:solidFill>
              </a:rPr>
              <a:pPr defTabSz="457200"/>
              <a:t>5/2/2020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defTabSz="457200"/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23" name="Місце для номера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defTabSz="457200"/>
            <a:fld id="{4FAB73BC-B049-4115-A692-8D63A059BFB8}" type="slidenum">
              <a:rPr lang="en-US" smtClean="0">
                <a:solidFill>
                  <a:srgbClr val="464646"/>
                </a:solidFill>
              </a:rPr>
              <a:pPr defTabSz="457200"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28" name="Пряма сполучна ліні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Пряма сполучна ліні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Рівнобедрений трикут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242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youtu.be/2GQdfpdfvZA" TargetMode="External"/><Relationship Id="rId4" Type="http://schemas.openxmlformats.org/officeDocument/2006/relationships/hyperlink" Target="https://www.unicef.org/ukraine/media/4166/file/Cyberbullying%20for%20kids.pdf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Створення і доповнення слайдів</a:t>
            </a:r>
            <a:br>
              <a:rPr lang="uk-UA" dirty="0" smtClean="0"/>
            </a:br>
            <a:r>
              <a:rPr lang="uk-UA" dirty="0" smtClean="0"/>
              <a:t>текстом</a:t>
            </a:r>
            <a:r>
              <a:rPr lang="uk-UA" dirty="0"/>
              <a:t>, зображенням, схемою</a:t>
            </a:r>
          </a:p>
        </p:txBody>
      </p:sp>
      <p:sp>
        <p:nvSpPr>
          <p:cNvPr id="5" name="Пі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434" y="426770"/>
            <a:ext cx="8307532" cy="2044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64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2400" dirty="0" smtClean="0"/>
              <a:t>Розглянь слайди електронного фотоальбому. Як його можна назвати? Придумай і </a:t>
            </a:r>
            <a:r>
              <a:rPr lang="uk-UA" sz="2400" dirty="0" err="1" smtClean="0"/>
              <a:t>запиши</a:t>
            </a:r>
            <a:r>
              <a:rPr lang="uk-UA" sz="2400" dirty="0" smtClean="0"/>
              <a:t> назву для титульного слайда</a:t>
            </a:r>
            <a:endParaRPr lang="uk-UA" sz="2400" dirty="0"/>
          </a:p>
        </p:txBody>
      </p:sp>
      <p:pic>
        <p:nvPicPr>
          <p:cNvPr id="6146" name="Picture 2" descr="http://sovxoz.com/wp-content/uploads/2013/06/sa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505" y="3039746"/>
            <a:ext cx="2551454" cy="1594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s3.goodfon.ru/image/451754-3600x239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340768"/>
            <a:ext cx="2551454" cy="1609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кутник 5"/>
          <p:cNvSpPr/>
          <p:nvPr/>
        </p:nvSpPr>
        <p:spPr>
          <a:xfrm>
            <a:off x="1651505" y="1355404"/>
            <a:ext cx="2551454" cy="15946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6154" name="Picture 10" descr="http://feodosia-leto.com/sites/default/files/news/1286271820_68035-1920x120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039745"/>
            <a:ext cx="2551454" cy="1594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http://bygaga.com.ua/uploads/posts/1354295931_krasivie_kartinki_zima_7659-5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505" y="4745827"/>
            <a:ext cx="2557883" cy="1919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0" name="Picture 16" descr="http://www.newhorizonsforchildren.org/nhfc/wp-content/uploads/2013/04/tre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3227" y="4762645"/>
            <a:ext cx="1996952" cy="1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71070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</a:t>
            </a:r>
            <a:r>
              <a:rPr lang="uk-UA" dirty="0" smtClean="0"/>
              <a:t>Презентації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uk-UA" dirty="0" smtClean="0"/>
              <a:t>Обрати меню Вставити</a:t>
            </a:r>
          </a:p>
          <a:p>
            <a:r>
              <a:rPr lang="uk-UA" dirty="0" smtClean="0"/>
              <a:t>Обрати пункт Зображення</a:t>
            </a:r>
          </a:p>
          <a:p>
            <a:r>
              <a:rPr lang="uk-UA" dirty="0" smtClean="0"/>
              <a:t>Завантажити з комп'ютера або Шукати в Інтернеті</a:t>
            </a:r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634" y="2748830"/>
            <a:ext cx="6467475" cy="25241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9418" y="4357435"/>
            <a:ext cx="1773816" cy="19089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982690" y="6375837"/>
            <a:ext cx="2161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Авторське право!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413883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err="1"/>
              <a:t>Нетикет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3" y="1219200"/>
            <a:ext cx="8709746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6" name="TextBox 5"/>
          <p:cNvSpPr txBox="1">
            <a:spLocks noChangeArrowheads="1"/>
          </p:cNvSpPr>
          <p:nvPr/>
        </p:nvSpPr>
        <p:spPr bwMode="auto">
          <a:xfrm>
            <a:off x="1025237" y="1392381"/>
            <a:ext cx="2362200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uk-UA" sz="2200" dirty="0"/>
              <a:t>Незнайомці можуть бути не тими, за кого вони себе видають</a:t>
            </a:r>
          </a:p>
        </p:txBody>
      </p:sp>
      <p:sp>
        <p:nvSpPr>
          <p:cNvPr id="28677" name="TextBox 6"/>
          <p:cNvSpPr txBox="1">
            <a:spLocks noChangeArrowheads="1"/>
          </p:cNvSpPr>
          <p:nvPr/>
        </p:nvSpPr>
        <p:spPr bwMode="auto">
          <a:xfrm>
            <a:off x="6785264" y="1392381"/>
            <a:ext cx="2119745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uk-UA" sz="2200" dirty="0"/>
              <a:t>Будь ввічливим і поводься так, як би поводився на майданчику</a:t>
            </a:r>
          </a:p>
        </p:txBody>
      </p:sp>
      <p:sp>
        <p:nvSpPr>
          <p:cNvPr id="28678" name="TextBox 7"/>
          <p:cNvSpPr txBox="1">
            <a:spLocks noChangeArrowheads="1"/>
          </p:cNvSpPr>
          <p:nvPr/>
        </p:nvSpPr>
        <p:spPr bwMode="auto">
          <a:xfrm>
            <a:off x="1104900" y="3792682"/>
            <a:ext cx="32766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uk-UA" sz="2200" dirty="0"/>
              <a:t>Не повідомляй особистої інформації</a:t>
            </a:r>
          </a:p>
        </p:txBody>
      </p:sp>
      <p:sp>
        <p:nvSpPr>
          <p:cNvPr id="28679" name="TextBox 8"/>
          <p:cNvSpPr txBox="1">
            <a:spLocks noChangeArrowheads="1"/>
          </p:cNvSpPr>
          <p:nvPr/>
        </p:nvSpPr>
        <p:spPr bwMode="auto">
          <a:xfrm>
            <a:off x="5257800" y="3938156"/>
            <a:ext cx="1905000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uk-UA" sz="2200" dirty="0"/>
              <a:t>Якщо спілкування тебе засмучує, порадься з дорослими</a:t>
            </a:r>
          </a:p>
        </p:txBody>
      </p:sp>
    </p:spTree>
    <p:extLst>
      <p:ext uri="{BB962C8B-B14F-4D97-AF65-F5344CB8AC3E}">
        <p14:creationId xmlns:p14="http://schemas.microsoft.com/office/powerpoint/2010/main" val="35710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err="1" smtClean="0"/>
              <a:t>Кібербулінг</a:t>
            </a:r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512" y="1590608"/>
            <a:ext cx="3767497" cy="429534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5328" y="2732808"/>
            <a:ext cx="4533548" cy="2665701"/>
          </a:xfrm>
          <a:prstGeom prst="rect">
            <a:avLst/>
          </a:prstGeom>
        </p:spPr>
      </p:pic>
      <p:sp>
        <p:nvSpPr>
          <p:cNvPr id="8" name="Прямокутник 7"/>
          <p:cNvSpPr/>
          <p:nvPr/>
        </p:nvSpPr>
        <p:spPr>
          <a:xfrm>
            <a:off x="457200" y="6010392"/>
            <a:ext cx="44680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>
                <a:hlinkClick r:id="rId4"/>
              </a:rPr>
              <a:t>https://www.unicef.org/ukraine/media/4166/file/Cyberbullying%20for%20kids.pdf</a:t>
            </a:r>
            <a:endParaRPr lang="uk-UA" dirty="0"/>
          </a:p>
        </p:txBody>
      </p:sp>
      <p:sp>
        <p:nvSpPr>
          <p:cNvPr id="9" name="Прямокутник 8"/>
          <p:cNvSpPr/>
          <p:nvPr/>
        </p:nvSpPr>
        <p:spPr>
          <a:xfrm>
            <a:off x="5388139" y="5516618"/>
            <a:ext cx="31059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hlinkClick r:id="rId5"/>
              </a:rPr>
              <a:t>https://youtu.be/2GQdfpdfvZA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20488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Групувати 18"/>
          <p:cNvGrpSpPr/>
          <p:nvPr/>
        </p:nvGrpSpPr>
        <p:grpSpPr>
          <a:xfrm>
            <a:off x="2274570" y="0"/>
            <a:ext cx="4646583" cy="6858000"/>
            <a:chOff x="2274570" y="0"/>
            <a:chExt cx="4646583" cy="6858000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74570" y="0"/>
              <a:ext cx="4573039" cy="685800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2316769" y="152400"/>
              <a:ext cx="45308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2800" b="1" dirty="0" smtClean="0">
                  <a:solidFill>
                    <a:schemeClr val="bg1"/>
                  </a:solidFill>
                  <a:latin typeface="Schist Regular" panose="020B0602020204020303" pitchFamily="34" charset="-52"/>
                </a:rPr>
                <a:t>ВСІ ЦИФРОВІ ГРОМАДЯНИ</a:t>
              </a:r>
              <a:endParaRPr lang="uk-UA" sz="2800" b="1" dirty="0">
                <a:solidFill>
                  <a:schemeClr val="bg1"/>
                </a:solidFill>
                <a:latin typeface="Schist Regular" panose="020B0602020204020303" pitchFamily="34" charset="-52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316769" y="828020"/>
              <a:ext cx="1163781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1100" b="1" dirty="0" smtClean="0">
                  <a:solidFill>
                    <a:srgbClr val="EF6E48"/>
                  </a:solidFill>
                  <a:latin typeface="Comfortaa" pitchFamily="2" charset="0"/>
                </a:rPr>
                <a:t>Захищають приватну інформацію</a:t>
              </a:r>
              <a:endParaRPr lang="uk-UA" sz="1100" b="1" dirty="0">
                <a:solidFill>
                  <a:srgbClr val="EF6E48"/>
                </a:solidFill>
                <a:latin typeface="Comfortaa" pitchFamily="2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316769" y="1334363"/>
              <a:ext cx="130885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1000" dirty="0" smtClean="0">
                  <a:solidFill>
                    <a:srgbClr val="EF6E48"/>
                  </a:solidFill>
                  <a:latin typeface="Comfortaa" pitchFamily="2" charset="0"/>
                </a:rPr>
                <a:t>свою та інших</a:t>
              </a:r>
              <a:endParaRPr lang="uk-UA" sz="1000" dirty="0">
                <a:solidFill>
                  <a:srgbClr val="EF6E48"/>
                </a:solidFill>
                <a:latin typeface="Comfortaa" pitchFamily="2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538758" y="2807742"/>
              <a:ext cx="138239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1100" b="1" dirty="0" smtClean="0">
                  <a:solidFill>
                    <a:srgbClr val="EF6E48"/>
                  </a:solidFill>
                  <a:latin typeface="Comfortaa" pitchFamily="2" charset="0"/>
                </a:rPr>
                <a:t>Поважають себе та інших</a:t>
              </a:r>
              <a:endParaRPr lang="uk-UA" sz="1100" b="1" dirty="0">
                <a:solidFill>
                  <a:srgbClr val="EF6E48"/>
                </a:solidFill>
                <a:latin typeface="Comfortaa" pitchFamily="2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175480" y="3182035"/>
              <a:ext cx="174567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1000" dirty="0" smtClean="0">
                  <a:solidFill>
                    <a:srgbClr val="EF6E48"/>
                  </a:solidFill>
                  <a:latin typeface="Comfortaa" pitchFamily="2" charset="0"/>
                </a:rPr>
                <a:t>в онлайн-спільнотах</a:t>
              </a:r>
              <a:endParaRPr lang="uk-UA" sz="1000" dirty="0">
                <a:solidFill>
                  <a:srgbClr val="EF6E48"/>
                </a:solidFill>
                <a:latin typeface="Comfortaa" pitchFamily="2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408273" y="3724210"/>
              <a:ext cx="147631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1100" b="1" dirty="0" smtClean="0">
                  <a:solidFill>
                    <a:srgbClr val="EF6E48"/>
                  </a:solidFill>
                  <a:latin typeface="Comfortaa" pitchFamily="2" charset="0"/>
                </a:rPr>
                <a:t>Дотримуються безпеки онлайн</a:t>
              </a:r>
              <a:endParaRPr lang="uk-UA" sz="1100" b="1" dirty="0">
                <a:solidFill>
                  <a:srgbClr val="EF6E48"/>
                </a:solidFill>
                <a:latin typeface="Comfortaa" pitchFamily="2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461839" y="4033835"/>
              <a:ext cx="130885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1000" dirty="0" smtClean="0">
                  <a:solidFill>
                    <a:srgbClr val="EF6E48"/>
                  </a:solidFill>
                  <a:latin typeface="Comfortaa" pitchFamily="2" charset="0"/>
                </a:rPr>
                <a:t>дослухаючись до своєї інтуїції</a:t>
              </a:r>
              <a:endParaRPr lang="uk-UA" sz="1000" dirty="0">
                <a:solidFill>
                  <a:srgbClr val="EF6E48"/>
                </a:solidFill>
                <a:latin typeface="Comfortaa" pitchFamily="2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517979" y="4989119"/>
              <a:ext cx="1422749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1100" b="1" dirty="0" err="1" smtClean="0">
                  <a:solidFill>
                    <a:srgbClr val="EF6E48"/>
                  </a:solidFill>
                  <a:latin typeface="Comfortaa" pitchFamily="2" charset="0"/>
                </a:rPr>
                <a:t>Протистоять</a:t>
              </a:r>
              <a:r>
                <a:rPr lang="uk-UA" sz="1100" b="1" dirty="0" smtClean="0">
                  <a:solidFill>
                    <a:srgbClr val="EF6E48"/>
                  </a:solidFill>
                  <a:latin typeface="Comfortaa" pitchFamily="2" charset="0"/>
                </a:rPr>
                <a:t> </a:t>
              </a:r>
              <a:r>
                <a:rPr lang="uk-UA" sz="1100" b="1" dirty="0" err="1" smtClean="0">
                  <a:solidFill>
                    <a:srgbClr val="EF6E48"/>
                  </a:solidFill>
                  <a:latin typeface="Comfortaa" pitchFamily="2" charset="0"/>
                </a:rPr>
                <a:t>кібербулінгу</a:t>
              </a:r>
              <a:endParaRPr lang="uk-UA" sz="1100" b="1" dirty="0">
                <a:solidFill>
                  <a:srgbClr val="EF6E48"/>
                </a:solidFill>
                <a:latin typeface="Comfortaa" pitchFamily="2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620679" y="5341573"/>
              <a:ext cx="130885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1000" dirty="0" smtClean="0">
                  <a:solidFill>
                    <a:srgbClr val="EF6E48"/>
                  </a:solidFill>
                  <a:latin typeface="Comfortaa" pitchFamily="2" charset="0"/>
                </a:rPr>
                <a:t>коли з ним стикаються</a:t>
              </a:r>
              <a:endParaRPr lang="uk-UA" sz="1000" dirty="0">
                <a:solidFill>
                  <a:srgbClr val="EF6E48"/>
                </a:solidFill>
                <a:latin typeface="Comfortaa" pitchFamily="2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401659" y="4561149"/>
              <a:ext cx="139359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1100" b="1" dirty="0" smtClean="0">
                  <a:solidFill>
                    <a:srgbClr val="EF6E48"/>
                  </a:solidFill>
                  <a:latin typeface="Comfortaa" pitchFamily="2" charset="0"/>
                </a:rPr>
                <a:t>Дотримуються балансу часу</a:t>
              </a:r>
              <a:endParaRPr lang="uk-UA" sz="1100" b="1" dirty="0">
                <a:solidFill>
                  <a:srgbClr val="EF6E48"/>
                </a:solidFill>
                <a:latin typeface="Comfortaa" pitchFamily="2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684464" y="4880810"/>
              <a:ext cx="117175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1000" dirty="0" smtClean="0">
                  <a:solidFill>
                    <a:srgbClr val="EF6E48"/>
                  </a:solidFill>
                  <a:latin typeface="Comfortaa" pitchFamily="2" charset="0"/>
                </a:rPr>
                <a:t>проведеного</a:t>
              </a:r>
              <a:br>
                <a:rPr lang="uk-UA" sz="1000" dirty="0" smtClean="0">
                  <a:solidFill>
                    <a:srgbClr val="EF6E48"/>
                  </a:solidFill>
                  <a:latin typeface="Comfortaa" pitchFamily="2" charset="0"/>
                </a:rPr>
              </a:br>
              <a:r>
                <a:rPr lang="uk-UA" sz="1000" dirty="0" smtClean="0">
                  <a:solidFill>
                    <a:srgbClr val="EF6E48"/>
                  </a:solidFill>
                  <a:latin typeface="Comfortaa" pitchFamily="2" charset="0"/>
                </a:rPr>
                <a:t> з медіа та іншими </a:t>
              </a:r>
              <a:r>
                <a:rPr lang="uk-UA" sz="1000" dirty="0" err="1" smtClean="0">
                  <a:solidFill>
                    <a:srgbClr val="EF6E48"/>
                  </a:solidFill>
                  <a:latin typeface="Comfortaa" pitchFamily="2" charset="0"/>
                </a:rPr>
                <a:t>діяльностями</a:t>
              </a:r>
              <a:endParaRPr lang="uk-UA" sz="1000" dirty="0">
                <a:solidFill>
                  <a:srgbClr val="EF6E48"/>
                </a:solidFill>
                <a:latin typeface="Comfortaa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88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Завдання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uk-UA" dirty="0" smtClean="0"/>
              <a:t>Створити презентацію про правила спілкування в Інтернеті</a:t>
            </a:r>
            <a:endParaRPr lang="uk-UA" dirty="0"/>
          </a:p>
        </p:txBody>
      </p:sp>
      <p:pic>
        <p:nvPicPr>
          <p:cNvPr id="4" name="Picture 6" descr="http://insafecommunity.saferinternet.org/image/image_gallery?uuid=aa961e1c-6ae1-478b-bce5-383b4cd40b63&amp;groupId=10131&amp;t=133061765656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46" y="2327563"/>
            <a:ext cx="4188900" cy="321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23578" t="12834" r="2188" b="16378"/>
          <a:stretch/>
        </p:blipFill>
        <p:spPr>
          <a:xfrm>
            <a:off x="4520046" y="2600468"/>
            <a:ext cx="4623954" cy="2670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671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ихідна">
  <a:themeElements>
    <a:clrScheme name="Синій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ихідна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ія1" id="{BC2C166E-0A7D-45FE-8E28-0EE9730C6AE8}" vid="{E8CD0671-6AAD-4F40-A7FA-40A439B9AEB6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Презентація1</Template>
  <TotalTime>796</TotalTime>
  <Words>121</Words>
  <Application>Microsoft Office PowerPoint</Application>
  <PresentationFormat>Екран (4:3)</PresentationFormat>
  <Paragraphs>28</Paragraphs>
  <Slides>7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7</vt:i4>
      </vt:variant>
    </vt:vector>
  </HeadingPairs>
  <TitlesOfParts>
    <vt:vector size="14" baseType="lpstr">
      <vt:lpstr>Arial</vt:lpstr>
      <vt:lpstr>Calibri</vt:lpstr>
      <vt:lpstr>Comfortaa</vt:lpstr>
      <vt:lpstr>Schist Regular</vt:lpstr>
      <vt:lpstr>Wingdings</vt:lpstr>
      <vt:lpstr>Wingdings 3</vt:lpstr>
      <vt:lpstr>Вихідна</vt:lpstr>
      <vt:lpstr>Створення і доповнення слайдів текстом, зображенням, схемою</vt:lpstr>
      <vt:lpstr>Розглянь слайди електронного фотоальбому. Як його можна назвати? Придумай і запиши назву для титульного слайда</vt:lpstr>
      <vt:lpstr>Google Презентації</vt:lpstr>
      <vt:lpstr>Нетикет</vt:lpstr>
      <vt:lpstr>Кібербулінг</vt:lpstr>
      <vt:lpstr>Презентація PowerPoint</vt:lpstr>
      <vt:lpstr>Завдання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Створення зображень з геометричних фігур</dc:title>
  <dc:creator>Oksana Pasichnyk</dc:creator>
  <cp:lastModifiedBy>Oksana Pasichnyk</cp:lastModifiedBy>
  <cp:revision>20</cp:revision>
  <dcterms:created xsi:type="dcterms:W3CDTF">2016-10-19T18:41:57Z</dcterms:created>
  <dcterms:modified xsi:type="dcterms:W3CDTF">2020-05-02T14:14:16Z</dcterms:modified>
</cp:coreProperties>
</file>