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02.05.2020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Етапи створення презентації 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34" y="426770"/>
            <a:ext cx="8307532" cy="204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Етапи створення презентації</a:t>
            </a:r>
          </a:p>
        </p:txBody>
      </p:sp>
      <p:sp>
        <p:nvSpPr>
          <p:cNvPr id="2560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Планування</a:t>
            </a:r>
          </a:p>
          <a:p>
            <a:pPr lvl="1"/>
            <a:r>
              <a:rPr lang="uk-UA" altLang="uk-UA" smtClean="0"/>
              <a:t>Визначення мети</a:t>
            </a:r>
          </a:p>
          <a:p>
            <a:pPr lvl="1"/>
            <a:r>
              <a:rPr lang="uk-UA" altLang="uk-UA" smtClean="0"/>
              <a:t>Складання сценарію</a:t>
            </a:r>
          </a:p>
          <a:p>
            <a:pPr lvl="1"/>
            <a:r>
              <a:rPr lang="uk-UA" altLang="uk-UA" smtClean="0"/>
              <a:t>Підготовка тексту та малюнків</a:t>
            </a:r>
          </a:p>
          <a:p>
            <a:r>
              <a:rPr lang="uk-UA" altLang="uk-UA" smtClean="0"/>
              <a:t>Створення</a:t>
            </a:r>
          </a:p>
          <a:p>
            <a:pPr lvl="1"/>
            <a:r>
              <a:rPr lang="uk-UA" altLang="uk-UA" smtClean="0"/>
              <a:t>Створення слайдів на комп’ютері</a:t>
            </a:r>
          </a:p>
          <a:p>
            <a:r>
              <a:rPr lang="uk-UA" altLang="uk-UA" smtClean="0"/>
              <a:t>Репетиція</a:t>
            </a:r>
          </a:p>
          <a:p>
            <a:pPr lvl="1"/>
            <a:r>
              <a:rPr lang="uk-UA" altLang="uk-UA" smtClean="0"/>
              <a:t>Перевірка та редагування готової презентації</a:t>
            </a:r>
          </a:p>
        </p:txBody>
      </p:sp>
      <p:pic>
        <p:nvPicPr>
          <p:cNvPr id="25604" name="Picture 2" descr="http://trocanada.com/wp-content/uploads/2014/05/Planning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9200"/>
            <a:ext cx="32559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292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Планування</a:t>
            </a:r>
          </a:p>
        </p:txBody>
      </p:sp>
      <p:sp>
        <p:nvSpPr>
          <p:cNvPr id="26627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Мета створення презентації</a:t>
            </a:r>
          </a:p>
          <a:p>
            <a:r>
              <a:rPr lang="uk-UA" altLang="uk-UA" smtClean="0"/>
              <a:t>Інтереси слухачів</a:t>
            </a:r>
          </a:p>
          <a:p>
            <a:r>
              <a:rPr lang="uk-UA" altLang="uk-UA" smtClean="0"/>
              <a:t>Сценарій – кількість слайдів та об’єкти на них</a:t>
            </a:r>
          </a:p>
          <a:p>
            <a:r>
              <a:rPr lang="uk-UA" altLang="uk-UA" smtClean="0"/>
              <a:t>Структура – де і на якому слайді буде знаходитись той чи інший об’єкт</a:t>
            </a:r>
          </a:p>
        </p:txBody>
      </p:sp>
      <p:pic>
        <p:nvPicPr>
          <p:cNvPr id="2662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318" y="3569335"/>
            <a:ext cx="35861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716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Створення</a:t>
            </a:r>
          </a:p>
        </p:txBody>
      </p:sp>
      <p:sp>
        <p:nvSpPr>
          <p:cNvPr id="27651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Дібрати потрібні зображення та зберегти їх в одній папці</a:t>
            </a:r>
          </a:p>
          <a:p>
            <a:r>
              <a:rPr lang="uk-UA" altLang="uk-UA" smtClean="0"/>
              <a:t>Написати текст та заголовки для слайдів</a:t>
            </a:r>
          </a:p>
          <a:p>
            <a:r>
              <a:rPr lang="uk-UA" altLang="uk-UA" smtClean="0"/>
              <a:t>Продумати оформлення: кольори, розмір шрифту, назва шрифту</a:t>
            </a:r>
          </a:p>
        </p:txBody>
      </p:sp>
      <p:pic>
        <p:nvPicPr>
          <p:cNvPr id="27652" name="Picture 2" descr="http://www.presentationmagazine.com/newimages/slide-design-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446" y="3352800"/>
            <a:ext cx="48577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158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mtClean="0"/>
              <a:t>Поради</a:t>
            </a:r>
          </a:p>
        </p:txBody>
      </p:sp>
      <p:sp>
        <p:nvSpPr>
          <p:cNvPr id="28675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Текст на слайді не потрібно зачитувати </a:t>
            </a:r>
          </a:p>
          <a:p>
            <a:r>
              <a:rPr lang="uk-UA" altLang="uk-UA" smtClean="0"/>
              <a:t>Не варто використовувати більш, як три різні шрифти</a:t>
            </a:r>
          </a:p>
          <a:p>
            <a:r>
              <a:rPr lang="uk-UA" altLang="uk-UA" smtClean="0"/>
              <a:t>Презентація не може вміщувати дуже багато матеріалу</a:t>
            </a:r>
          </a:p>
        </p:txBody>
      </p:sp>
      <p:pic>
        <p:nvPicPr>
          <p:cNvPr id="28676" name="Picture 2" descr="http://www.towave.ru/sites/default/files/imagecache/original/covers/cover-16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182" y="3162300"/>
            <a:ext cx="381000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6661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3072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Поясни, як ти розумієш вислів </a:t>
            </a:r>
            <a:r>
              <a:rPr lang="uk-UA" altLang="uk-UA" b="1" i="1" smtClean="0"/>
              <a:t>врахувати інтереси слухачів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0"/>
            <a:ext cx="13303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 descr="http://www.readygo.com/pt/graphics/customer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7" y="2687781"/>
            <a:ext cx="26384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166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altLang="uk-UA" smtClean="0"/>
          </a:p>
        </p:txBody>
      </p:sp>
      <p:sp>
        <p:nvSpPr>
          <p:cNvPr id="32771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altLang="uk-UA" smtClean="0"/>
              <a:t>Склади план презентації до теми, запропонованої вчителем або обраної самостійно</a:t>
            </a:r>
          </a:p>
        </p:txBody>
      </p:sp>
      <p:pic>
        <p:nvPicPr>
          <p:cNvPr id="32772" name="Picture 4" descr="http://4.bp.blogspot.com/-tOe5QIwXx-k/Tafwk0e8aHI/AAAAAAAAAAo/_zPN1maElqo/s320/comp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573" y="84772"/>
            <a:ext cx="1184564" cy="114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 descr="http://thepitchacademy.com/blog/wp-content/uploads/2015/05/shutterstock_226396468-735x7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71254"/>
            <a:ext cx="4267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0096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Сині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BC2C166E-0A7D-45FE-8E28-0EE9730C6AE8}" vid="{E8CD0671-6AAD-4F40-A7FA-40A439B9AEB6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795</TotalTime>
  <Words>122</Words>
  <Application>Microsoft Office PowerPoint</Application>
  <PresentationFormat>Екран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1" baseType="lpstr">
      <vt:lpstr>Calibri</vt:lpstr>
      <vt:lpstr>Wingdings</vt:lpstr>
      <vt:lpstr>Wingdings 3</vt:lpstr>
      <vt:lpstr>Вихідна</vt:lpstr>
      <vt:lpstr>Етапи створення презентації </vt:lpstr>
      <vt:lpstr>Етапи створення презентації</vt:lpstr>
      <vt:lpstr>Планування</vt:lpstr>
      <vt:lpstr>Створення</vt:lpstr>
      <vt:lpstr>Поради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зображень з геометричних фігур</dc:title>
  <dc:creator>Oksana Pasichnyk</dc:creator>
  <cp:lastModifiedBy>Oksana Pasichnyk</cp:lastModifiedBy>
  <cp:revision>12</cp:revision>
  <dcterms:created xsi:type="dcterms:W3CDTF">2016-10-19T18:41:57Z</dcterms:created>
  <dcterms:modified xsi:type="dcterms:W3CDTF">2020-05-02T14:50:39Z</dcterms:modified>
</cp:coreProperties>
</file>