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grow-clever.com/wp-content/uploads/2013/10/alfavit_cvety.pdf" TargetMode="External"/><Relationship Id="rId3" Type="http://schemas.openxmlformats.org/officeDocument/2006/relationships/hyperlink" Target="http://abetka.ukrlife.org/flow.html" TargetMode="External"/><Relationship Id="rId4" Type="http://schemas.openxmlformats.org/officeDocument/2006/relationships/hyperlink" Target="https://pustunchik.ua/ua/online-school/biology/botany/azbuka-kvitiv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 u="sng">
                <a:solidFill>
                  <a:schemeClr val="hlink"/>
                </a:solidFill>
                <a:hlinkClick r:id="rId2"/>
              </a:rPr>
              <a:t>http://grow-clever.com/wp-content/uploads/2013/10/alfavit_cvety.pdf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 u="sng">
                <a:solidFill>
                  <a:schemeClr val="hlink"/>
                </a:solidFill>
                <a:hlinkClick r:id="rId3"/>
              </a:rPr>
              <a:t>http://abetka.ukrlife.org/flow.html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 u="sng">
                <a:solidFill>
                  <a:schemeClr val="hlink"/>
                </a:solidFill>
                <a:hlinkClick r:id="rId4"/>
              </a:rPr>
              <a:t>https://pustunchik.ua/ua/online-school/biology/botany/azbuka-kvitiv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0032bf997_0_3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0032bf997_0_3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80032bf997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80032bf997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80032bf997_0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80032bf997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80032bf997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80032bf997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80032bf997_0_3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80032bf997_0_3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80032bf997_0_4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80032bf997_0_4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80032bf997_0_2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80032bf997_0_2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80032bf997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80032bf997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80032bf997_0_3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80032bf997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80032bf997_0_3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80032bf997_0_3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80032bf997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80032bf997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80032bf997_0_3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80032bf997_0_3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80032bf997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80032bf997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80032bf997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80032bf997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80032bf997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80032bf997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80032bf997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80032bf997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80032bf997_0_3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80032bf997_0_3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80032bf997_0_2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80032bf997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80032bf997_0_3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80032bf997_0_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9.png"/><Relationship Id="rId10" Type="http://schemas.openxmlformats.org/officeDocument/2006/relationships/image" Target="../media/image2.png"/><Relationship Id="rId9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11.png"/><Relationship Id="rId7" Type="http://schemas.openxmlformats.org/officeDocument/2006/relationships/image" Target="../media/image3.png"/><Relationship Id="rId8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Relationship Id="rId4" Type="http://schemas.openxmlformats.org/officeDocument/2006/relationships/image" Target="../media/image5.jpg"/><Relationship Id="rId5" Type="http://schemas.openxmlformats.org/officeDocument/2006/relationships/image" Target="../media/image12.jpg"/><Relationship Id="rId6" Type="http://schemas.openxmlformats.org/officeDocument/2006/relationships/image" Target="../media/image8.jpg"/><Relationship Id="rId7" Type="http://schemas.openxmlformats.org/officeDocument/2006/relationships/image" Target="../media/image6.jpg"/><Relationship Id="rId8" Type="http://schemas.openxmlformats.org/officeDocument/2006/relationships/image" Target="../media/image26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311700" y="4222362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Вірші Василя Кравчука</a:t>
            </a:r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975" y="335100"/>
            <a:ext cx="1993066" cy="205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86724" y="801710"/>
            <a:ext cx="1319542" cy="15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33168" y="726932"/>
            <a:ext cx="1455895" cy="1587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89069" y="764321"/>
            <a:ext cx="1337136" cy="15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83111" y="726922"/>
            <a:ext cx="1540414" cy="1587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27188" y="786089"/>
            <a:ext cx="1455907" cy="1469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32388" y="2611027"/>
            <a:ext cx="1455907" cy="1469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99175" y="2495750"/>
            <a:ext cx="1345414" cy="1652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100787" y="2389575"/>
            <a:ext cx="811684" cy="178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150787" y="2397512"/>
            <a:ext cx="811684" cy="178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758160" y="2514568"/>
            <a:ext cx="1391376" cy="155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30047" y="2443222"/>
            <a:ext cx="1345414" cy="16527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D9EAD3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Проліски</a:t>
            </a:r>
            <a:endParaRPr/>
          </a:p>
        </p:txBody>
      </p:sp>
      <p:sp>
        <p:nvSpPr>
          <p:cNvPr id="134" name="Google Shape;134;p22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Проліски білі зустріли весну.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Першими ліс пробудили від сну.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Петрик ходив на прогулянку в ліс,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Пролісків мамі букетик приніс.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8700" y="1170125"/>
            <a:ext cx="4512900" cy="338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4CCCC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Троянди</a:t>
            </a:r>
            <a:endParaRPr/>
          </a:p>
        </p:txBody>
      </p:sp>
      <p:pic>
        <p:nvPicPr>
          <p:cNvPr id="141" name="Google Shape;14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8" y="1336987"/>
            <a:ext cx="4428667" cy="2948226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3"/>
          <p:cNvSpPr txBox="1"/>
          <p:nvPr>
            <p:ph idx="1" type="body"/>
          </p:nvPr>
        </p:nvSpPr>
        <p:spPr>
          <a:xfrm>
            <a:off x="4817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Садила матуся для Ванди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Красиві і ніжні троянди.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Вмивались троянди росою,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Пишались троянди красою.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І чулися їх голоси: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- Ми в світі живем для краси.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D9D2E9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Фіалка</a:t>
            </a:r>
            <a:endParaRPr/>
          </a:p>
        </p:txBody>
      </p:sp>
      <p:sp>
        <p:nvSpPr>
          <p:cNvPr id="148" name="Google Shape;148;p24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Фіолетову фіалку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Юний ранок відгорнув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І фіалка на світанку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Пробудилася від сну.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49" name="Google Shape;14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3633" y="1150350"/>
            <a:ext cx="4428667" cy="3321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4CCCC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Хризантеми</a:t>
            </a:r>
            <a:endParaRPr/>
          </a:p>
        </p:txBody>
      </p:sp>
      <p:sp>
        <p:nvSpPr>
          <p:cNvPr id="155" name="Google Shape;155;p25"/>
          <p:cNvSpPr txBox="1"/>
          <p:nvPr>
            <p:ph idx="1" type="body"/>
          </p:nvPr>
        </p:nvSpPr>
        <p:spPr>
          <a:xfrm>
            <a:off x="4817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Хризантеми, хризантеми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Шепчуть тихо восени: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- Хоч і холод, ми цвітемо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8" y="1150350"/>
            <a:ext cx="4428667" cy="3321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9CB9C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Чорнобривці</a:t>
            </a:r>
            <a:endParaRPr/>
          </a:p>
        </p:txBody>
      </p:sp>
      <p:sp>
        <p:nvSpPr>
          <p:cNvPr id="162" name="Google Shape;162;p26"/>
          <p:cNvSpPr txBox="1"/>
          <p:nvPr>
            <p:ph idx="1" type="body"/>
          </p:nvPr>
        </p:nvSpPr>
        <p:spPr>
          <a:xfrm>
            <a:off x="311700" y="1152475"/>
            <a:ext cx="4092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Гарні квіти біля хати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Навесні садила мати.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Чорнобривці чорноброві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Квітнуть в тиші вечоровій.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Чорнобривці чарівні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Так і просяться в пісні.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63" name="Google Shape;16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3625" y="1150350"/>
            <a:ext cx="4428658" cy="332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D9EAD3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Яблунька</a:t>
            </a:r>
            <a:endParaRPr/>
          </a:p>
        </p:txBody>
      </p:sp>
      <p:sp>
        <p:nvSpPr>
          <p:cNvPr id="169" name="Google Shape;169;p27"/>
          <p:cNvSpPr txBox="1"/>
          <p:nvPr>
            <p:ph idx="1" type="body"/>
          </p:nvPr>
        </p:nvSpPr>
        <p:spPr>
          <a:xfrm>
            <a:off x="4933775" y="1152475"/>
            <a:ext cx="4054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Яблунька, яблунька в нашім саду.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Ранком до яблуньки радо іду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Пахне-квітує вже яблунька біла.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Я ж тебе, яблунько, тут посадила.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0" name="Google Shape;17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147775"/>
            <a:ext cx="4435500" cy="332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9DAF8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8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7" name="Google Shape;17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3633" y="1428724"/>
            <a:ext cx="4428667" cy="27647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9DAF8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29"/>
          <p:cNvSpPr txBox="1"/>
          <p:nvPr>
            <p:ph idx="1" type="body"/>
          </p:nvPr>
        </p:nvSpPr>
        <p:spPr>
          <a:xfrm>
            <a:off x="4875925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84" name="Google Shape;18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8" y="1336987"/>
            <a:ext cx="4428667" cy="2948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9DAF8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30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91" name="Google Shape;19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3633" y="1150350"/>
            <a:ext cx="4428667" cy="3321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9DAF8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7" name="Google Shape;19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8" y="1387600"/>
            <a:ext cx="4428667" cy="2846999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1"/>
          <p:cNvSpPr txBox="1"/>
          <p:nvPr>
            <p:ph idx="1" type="body"/>
          </p:nvPr>
        </p:nvSpPr>
        <p:spPr>
          <a:xfrm>
            <a:off x="4817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CE5CD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Айстри</a:t>
            </a:r>
            <a:endParaRPr/>
          </a:p>
        </p:txBody>
      </p:sp>
      <p:pic>
        <p:nvPicPr>
          <p:cNvPr id="72" name="Google Shape;7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3633" y="1387600"/>
            <a:ext cx="4428667" cy="2846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03633" y="1336987"/>
            <a:ext cx="4428667" cy="2948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03633" y="1150350"/>
            <a:ext cx="4428667" cy="332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03633" y="1150350"/>
            <a:ext cx="4428667" cy="332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03633" y="1150350"/>
            <a:ext cx="4428667" cy="332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03633" y="1150350"/>
            <a:ext cx="4428667" cy="332149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4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Айстри ранком сумували,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Що дощі на них не впали.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uk"/>
              <a:t>Алла айстри попивала,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uk"/>
              <a:t>Щоб вони не сумували.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9DAF8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2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D9D2E9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Барвінок</a:t>
            </a:r>
            <a:endParaRPr/>
          </a:p>
        </p:txBody>
      </p:sp>
      <p:pic>
        <p:nvPicPr>
          <p:cNvPr id="84" name="Google Shape;8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8" y="1150350"/>
            <a:ext cx="4428667" cy="3321499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5"/>
          <p:cNvSpPr txBox="1"/>
          <p:nvPr>
            <p:ph idx="1" type="body"/>
          </p:nvPr>
        </p:nvSpPr>
        <p:spPr>
          <a:xfrm>
            <a:off x="4740375" y="1152475"/>
            <a:ext cx="4348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Барвіє барвінок у нас біля хати,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Синіє над стежкою ніжний хрещатий.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І каже барвінок: "Є квіти у мене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І листячко те, що й зимою зелене'.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9DAF8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Волошка</a:t>
            </a:r>
            <a:endParaRPr/>
          </a:p>
        </p:txBody>
      </p:sp>
      <p:sp>
        <p:nvSpPr>
          <p:cNvPr id="91" name="Google Shape;91;p16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Там, де колоси налиті.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Розцвіла волошка в житі.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На голівці у волошки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Поселилось неба трошки.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2" name="Google Shape;9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6797" y="1185147"/>
            <a:ext cx="4422341" cy="32519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CE5CD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Гладіолус</a:t>
            </a:r>
            <a:endParaRPr/>
          </a:p>
        </p:txBody>
      </p:sp>
      <p:sp>
        <p:nvSpPr>
          <p:cNvPr id="98" name="Google Shape;98;p17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Під віконцем гладіолус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У багряному цвіту.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0771" y="1152475"/>
            <a:ext cx="2563216" cy="34164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7"/>
          <p:cNvSpPr txBox="1"/>
          <p:nvPr>
            <p:ph idx="1" type="body"/>
          </p:nvPr>
        </p:nvSpPr>
        <p:spPr>
          <a:xfrm>
            <a:off x="5622900" y="2846400"/>
            <a:ext cx="3521100" cy="17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Подає він ніжний голос: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"Я на радість всім росту".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D9D2E9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Дзвоник</a:t>
            </a:r>
            <a:endParaRPr/>
          </a:p>
        </p:txBody>
      </p:sp>
      <p:sp>
        <p:nvSpPr>
          <p:cNvPr id="106" name="Google Shape;106;p18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Дзвонить дзвоник у саду: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"Я на стежку забреду.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Між травою проросту,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Синім цвітом зацвіту".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7" name="Google Shape;10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7238" y="1216938"/>
            <a:ext cx="4781452" cy="318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2CC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Лілії</a:t>
            </a:r>
            <a:endParaRPr/>
          </a:p>
        </p:txBody>
      </p:sp>
      <p:sp>
        <p:nvSpPr>
          <p:cNvPr id="113" name="Google Shape;113;p19"/>
          <p:cNvSpPr txBox="1"/>
          <p:nvPr>
            <p:ph idx="1" type="body"/>
          </p:nvPr>
        </p:nvSpPr>
        <p:spPr>
          <a:xfrm>
            <a:off x="5113550" y="1152475"/>
            <a:ext cx="3786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Лілії білі, лілії милі.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Тихе озерце, сонячні хвилі.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Літечко-літо. Хлюпають хвилі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Милують, лащать лілії білі.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8658" y="1194637"/>
            <a:ext cx="4428667" cy="3232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E599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Нарциси</a:t>
            </a:r>
            <a:endParaRPr/>
          </a:p>
        </p:txBody>
      </p:sp>
      <p:sp>
        <p:nvSpPr>
          <p:cNvPr id="120" name="Google Shape;120;p20"/>
          <p:cNvSpPr txBox="1"/>
          <p:nvPr>
            <p:ph idx="1" type="body"/>
          </p:nvPr>
        </p:nvSpPr>
        <p:spPr>
          <a:xfrm>
            <a:off x="311700" y="1152475"/>
            <a:ext cx="4014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Нарциси тендітні, ласкаві нарциси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Сьогодні на святі в руках у Лариси.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/>
              <a:t>Вона їх ростила, вона поливала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uk"/>
              <a:t>і нині учителю подарувала. </a:t>
            </a:r>
            <a:endParaRPr/>
          </a:p>
        </p:txBody>
      </p:sp>
      <p:pic>
        <p:nvPicPr>
          <p:cNvPr id="121" name="Google Shape;12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6797" y="1188310"/>
            <a:ext cx="4422341" cy="32455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D5A6BD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Орхідеї</a:t>
            </a:r>
            <a:endParaRPr/>
          </a:p>
        </p:txBody>
      </p:sp>
      <p:sp>
        <p:nvSpPr>
          <p:cNvPr id="127" name="Google Shape;127;p21"/>
          <p:cNvSpPr txBox="1"/>
          <p:nvPr>
            <p:ph idx="1" type="body"/>
          </p:nvPr>
        </p:nvSpPr>
        <p:spPr>
          <a:xfrm>
            <a:off x="5363225" y="1152475"/>
            <a:ext cx="3605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000000"/>
                </a:solidFill>
              </a:rPr>
              <a:t>Ой краса в оранжереї -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>
                <a:solidFill>
                  <a:srgbClr val="000000"/>
                </a:solidFill>
              </a:rPr>
              <a:t>Там розквітли орхідеї.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>
                <a:solidFill>
                  <a:srgbClr val="000000"/>
                </a:solidFill>
              </a:rPr>
              <a:t>Люблять їх дорослі й діти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>
                <a:solidFill>
                  <a:srgbClr val="000000"/>
                </a:solidFill>
              </a:rPr>
              <a:t>Ці красиві ніжні квіти.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28" name="Google Shape;12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513" y="1188300"/>
            <a:ext cx="5102212" cy="324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