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61" r:id="rId3"/>
    <p:sldId id="262" r:id="rId4"/>
    <p:sldId id="263" r:id="rId5"/>
    <p:sldId id="264" r:id="rId6"/>
    <p:sldId id="258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04AD-BCE1-4A41-B08C-128D53D0807A}" type="datetimeFigureOut">
              <a:rPr lang="uk-UA" smtClean="0"/>
              <a:t>30.08.2020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0BCA-B597-42D7-9D22-894E45B555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7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івнобедрений трикут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86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8/30/2020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48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60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Пряма сполучна ліні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>
                <a:solidFill>
                  <a:srgbClr val="464646"/>
                </a:solidFill>
              </a:rPr>
              <a:pPr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848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8/30/2020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 defTabSz="457200"/>
              <a:t>8/30/2020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464646"/>
                </a:solidFill>
              </a:rPr>
              <a:pPr defTabSz="457200"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8" name="Пряма сполучна ліні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 сполучна ліні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івнобедрений трикут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ppelme.com/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powerpuffyourself.com/#/en/my-powerpuff/cre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xton.com/" TargetMode="External"/><Relationship Id="rId5" Type="http://schemas.openxmlformats.org/officeDocument/2006/relationships/hyperlink" Target="http://www.wimpyourself.com/" TargetMode="External"/><Relationship Id="rId4" Type="http://schemas.openxmlformats.org/officeDocument/2006/relationships/hyperlink" Target="https://avatarmaker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iro.com/" TargetMode="External"/><Relationship Id="rId3" Type="http://schemas.openxmlformats.org/officeDocument/2006/relationships/hyperlink" Target="http://linoit.com/" TargetMode="External"/><Relationship Id="rId7" Type="http://schemas.openxmlformats.org/officeDocument/2006/relationships/hyperlink" Target="https://flinga.fi/" TargetMode="External"/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та </a:t>
            </a:r>
            <a:r>
              <a:rPr lang="ru-RU" dirty="0" err="1"/>
              <a:t>служби</a:t>
            </a:r>
            <a:r>
              <a:rPr lang="ru-RU" dirty="0"/>
              <a:t> для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7" b="11363"/>
          <a:stretch/>
        </p:blipFill>
        <p:spPr>
          <a:xfrm>
            <a:off x="1956954" y="122550"/>
            <a:ext cx="5382491" cy="344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ким ми співпрацюємо		Кола довіри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913017" cy="4937760"/>
          </a:xfrm>
        </p:spPr>
        <p:txBody>
          <a:bodyPr/>
          <a:lstStyle/>
          <a:p>
            <a:r>
              <a:rPr lang="uk-UA" dirty="0" smtClean="0"/>
              <a:t>Однокласники</a:t>
            </a:r>
          </a:p>
          <a:p>
            <a:r>
              <a:rPr lang="uk-UA" dirty="0" smtClean="0"/>
              <a:t>Друзі</a:t>
            </a:r>
          </a:p>
          <a:p>
            <a:r>
              <a:rPr lang="uk-UA" dirty="0" smtClean="0"/>
              <a:t>Батьки</a:t>
            </a:r>
          </a:p>
          <a:p>
            <a:r>
              <a:rPr lang="uk-UA" dirty="0" smtClean="0"/>
              <a:t>Вчителі</a:t>
            </a:r>
          </a:p>
          <a:p>
            <a:r>
              <a:rPr lang="uk-UA" dirty="0" smtClean="0"/>
              <a:t>Незнайомі люди</a:t>
            </a:r>
            <a:endParaRPr lang="uk-UA" dirty="0"/>
          </a:p>
        </p:txBody>
      </p:sp>
      <p:grpSp>
        <p:nvGrpSpPr>
          <p:cNvPr id="5" name="Групувати 4"/>
          <p:cNvGrpSpPr/>
          <p:nvPr/>
        </p:nvGrpSpPr>
        <p:grpSpPr>
          <a:xfrm>
            <a:off x="3794021" y="1151709"/>
            <a:ext cx="4892779" cy="5195197"/>
            <a:chOff x="3728707" y="1143000"/>
            <a:chExt cx="4892779" cy="5195197"/>
          </a:xfrm>
        </p:grpSpPr>
        <p:sp>
          <p:nvSpPr>
            <p:cNvPr id="10" name="Овал 9"/>
            <p:cNvSpPr/>
            <p:nvPr/>
          </p:nvSpPr>
          <p:spPr>
            <a:xfrm>
              <a:off x="3728707" y="1143000"/>
              <a:ext cx="4892779" cy="51670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uk-UA" dirty="0" smtClean="0"/>
                <a:t>Незнайомці</a:t>
              </a:r>
              <a:endParaRPr lang="uk-UA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60730" y="2285436"/>
              <a:ext cx="3828732" cy="40433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Відповідальні помічники</a:t>
              </a:r>
              <a:endParaRPr lang="uk-UA" dirty="0">
                <a:solidFill>
                  <a:schemeClr val="tx1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758038" y="3317085"/>
              <a:ext cx="2834116" cy="299301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Знайомі</a:t>
              </a:r>
              <a:endParaRPr lang="uk-UA" dirty="0">
                <a:solidFill>
                  <a:schemeClr val="tx1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5125860" y="4122071"/>
              <a:ext cx="2098472" cy="221612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uk-UA" dirty="0" smtClean="0"/>
                <a:t>Друзі</a:t>
              </a:r>
              <a:endParaRPr lang="uk-UA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449503" y="4805648"/>
              <a:ext cx="1451186" cy="153254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uk-UA" dirty="0" smtClean="0"/>
                <a:t>Сім’я</a:t>
              </a:r>
              <a:endParaRPr lang="uk-UA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5814363" y="5571597"/>
              <a:ext cx="721467" cy="7619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98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Inspired by other redditors, I made a bitmoji class photo for my students.  : MadeMeSm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02092"/>
            <a:ext cx="76962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1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Створіть свій </a:t>
            </a:r>
            <a:r>
              <a:rPr lang="uk-UA" dirty="0" err="1" smtClean="0"/>
              <a:t>аватар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https://powerpuffyourself.com/#/</a:t>
            </a:r>
            <a:r>
              <a:rPr lang="en-US" dirty="0" smtClean="0">
                <a:hlinkClick r:id="rId2"/>
              </a:rPr>
              <a:t>en/my-powerpuff/create</a:t>
            </a:r>
            <a:endParaRPr lang="uk-UA" dirty="0" smtClean="0"/>
          </a:p>
          <a:p>
            <a:endParaRPr lang="uk-UA" dirty="0"/>
          </a:p>
          <a:p>
            <a:r>
              <a:rPr lang="en-US" dirty="0">
                <a:hlinkClick r:id="rId3"/>
              </a:rPr>
              <a:t>http://doppelme.com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endParaRPr lang="uk-UA" dirty="0"/>
          </a:p>
          <a:p>
            <a:r>
              <a:rPr lang="en-US" dirty="0">
                <a:hlinkClick r:id="rId4"/>
              </a:rPr>
              <a:t>https://avatarmaker.com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endParaRPr lang="uk-UA" dirty="0" smtClean="0"/>
          </a:p>
          <a:p>
            <a:r>
              <a:rPr lang="en-US" dirty="0">
                <a:hlinkClick r:id="rId5"/>
              </a:rPr>
              <a:t>http://www.wimpyourself.com/</a:t>
            </a:r>
            <a:endParaRPr lang="uk-UA" dirty="0" smtClean="0"/>
          </a:p>
          <a:p>
            <a:endParaRPr lang="uk-UA" dirty="0"/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://www.pixton.com</a:t>
            </a:r>
            <a:r>
              <a:rPr lang="en-US" dirty="0" smtClean="0">
                <a:hlinkClick r:id="rId6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07" y="2177142"/>
            <a:ext cx="3251816" cy="32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3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Спільна дошка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057088" cy="4937760"/>
          </a:xfrm>
        </p:spPr>
        <p:txBody>
          <a:bodyPr/>
          <a:lstStyle/>
          <a:p>
            <a:r>
              <a:rPr lang="uk-UA" dirty="0" smtClean="0"/>
              <a:t>Розподіливши обов’язки та спланувавши роботу створіть </a:t>
            </a:r>
            <a:r>
              <a:rPr lang="uk-UA" dirty="0" err="1" smtClean="0"/>
              <a:t>підбірку</a:t>
            </a:r>
            <a:r>
              <a:rPr lang="uk-UA" dirty="0" smtClean="0"/>
              <a:t> інформації про улюблених героїв книг та фільмів</a:t>
            </a:r>
          </a:p>
          <a:p>
            <a:endParaRPr lang="uk-UA" dirty="0"/>
          </a:p>
        </p:txBody>
      </p:sp>
      <p:pic>
        <p:nvPicPr>
          <p:cNvPr id="2050" name="Picture 2" descr="Результат пошуку зображень за запитом &quot;teamwork devic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88" y="1219200"/>
            <a:ext cx="5172512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4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https://padlet.com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		</a:t>
            </a:r>
            <a:r>
              <a:rPr lang="en-US" dirty="0">
                <a:hlinkClick r:id="rId3"/>
              </a:rPr>
              <a:t>http://linoit.com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878" y="1219200"/>
            <a:ext cx="2449183" cy="1457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63" y="2212675"/>
            <a:ext cx="2133600" cy="1447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019" y="2752509"/>
            <a:ext cx="2628900" cy="332422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21925" y="4233209"/>
            <a:ext cx="2858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7"/>
              </a:rPr>
              <a:t>https://flinga.fi/</a:t>
            </a:r>
            <a:endParaRPr lang="uk-UA" sz="32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1984470" y="5491959"/>
            <a:ext cx="3223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8"/>
              </a:rPr>
              <a:t>https://miro.com/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711161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хідна">
  <a:themeElements>
    <a:clrScheme name="Фіолетова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ихідна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58EFD592-36AC-4029-B3C6-AACEEB3CAC51}" vid="{F912BA3C-1514-429B-BE9B-B13691645D9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442</TotalTime>
  <Words>75</Words>
  <Application>Microsoft Office PowerPoint</Application>
  <PresentationFormat>Екран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Calibri</vt:lpstr>
      <vt:lpstr>Wingdings</vt:lpstr>
      <vt:lpstr>Wingdings 3</vt:lpstr>
      <vt:lpstr>Вихідна</vt:lpstr>
      <vt:lpstr>Сучасні пристрої та служби для співпраці </vt:lpstr>
      <vt:lpstr>З ким ми співпрацюємо  Кола довіри</vt:lpstr>
      <vt:lpstr>Презентація PowerPoint</vt:lpstr>
      <vt:lpstr>Створіть свій аватар</vt:lpstr>
      <vt:lpstr>Спільна дошка</vt:lpstr>
      <vt:lpstr>https://padlet.com/  http://linoit.com/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пристрої та служби для співпраці</dc:title>
  <dc:creator>Oksana Pasichnyk</dc:creator>
  <cp:lastModifiedBy>Oksana Pasichnyk</cp:lastModifiedBy>
  <cp:revision>11</cp:revision>
  <dcterms:created xsi:type="dcterms:W3CDTF">2016-10-21T16:51:55Z</dcterms:created>
  <dcterms:modified xsi:type="dcterms:W3CDTF">2020-08-30T13:12:49Z</dcterms:modified>
</cp:coreProperties>
</file>