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Caveat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OOiqS2avrDEMRMpGpA40nj+y5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avea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5347cab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d5347cab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9d5347cab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15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02" name="Google Shape;102;p2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3" name="Google Shape;103;p2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25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showMasterSp="0" type="secHead">
  <p:cSld name="SECTION_HEADER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b="0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0" name="Google Shape;40;p17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6" name="Google Shape;56;p19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3" name="Google Shape;63;p2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showMasterSp="0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68" name="Google Shape;68;p2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9" name="Google Shape;69;p2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464646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76" name="Google Shape;76;p2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" name="Google Shape;77;p22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22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showMasterSp="0" type="picTx">
  <p:cSld name="PICTURE_WITH_CAPTION_TEXT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/>
          <p:nvPr>
            <p:ph idx="2" type="pic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673AE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64"/>
              <a:buFont typeface="Calibri"/>
              <a:buNone/>
              <a:defRPr sz="1400"/>
            </a:lvl1pPr>
            <a:lvl2pPr indent="-286512" lvl="1" marL="914400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indent="-276860" lvl="2" marL="137160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indent="-268605" lvl="3" marL="1828800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indent="-268604" lvl="4" marL="2286000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rgbClr val="DEF5FA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87" name="Google Shape;87;p2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8" name="Google Shape;88;p2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673AE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5" name="Google Shape;15;p1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" name="Google Shape;16;p1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" name="Google Shape;17;p1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9.jpg"/><Relationship Id="rId5" Type="http://schemas.openxmlformats.org/officeDocument/2006/relationships/image" Target="../media/image15.pn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https://youtu.be/VYqHGIR7a_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e.20minut.ua/lyudi/13-richniy-ostap-vzhe-rozroblyae-veb-sayti-10696846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/>
              <a:t>Чому важливо бути чесним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uk-UA"/>
              <a:t>https://respectforcopyright.org/</a:t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11362" l="0" r="0" t="24697"/>
          <a:stretch/>
        </p:blipFill>
        <p:spPr>
          <a:xfrm>
            <a:off x="1956954" y="122550"/>
            <a:ext cx="5382491" cy="344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2192356" y="1219200"/>
            <a:ext cx="6494443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Олег та Сашко придумали ідею для геніальної комп’ютерної гри. Вони використовують її для спільної роботи над грою, яку вони створюють для своїх друзів у кабінеті інформатики. Один з батьків пропонує допомогти їм зробити бізнес з гри. Однак друзі надто зайняті домашніми завданнями і не впевнені, чи варто це робити.</a:t>
            </a:r>
            <a:endParaRPr/>
          </a:p>
        </p:txBody>
      </p:sp>
      <p:pic>
        <p:nvPicPr>
          <p:cNvPr descr="storythree_pic"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879" y="150131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2192356" y="1219200"/>
            <a:ext cx="6494443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Вероніка щодня приходить до школи, але у неї немає ніяких ідей. Вона всіма силами намагається щось придумати, але нічого не приходить. Вона відчуває, що не має успіху, як у її друзів. Вона помічає, що в її однокласниці Христини багато цікавих ідей. Тож вона вирішує одну з них запозичити – намалювати таку ж картину. Вона її малює і каже, що це її власний твір.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Христина зауважує, що її роботу скопійовано, але вона мовчить. Вероніка усвідомлює, що її успіх - фальшивий, і вибачається перед подругою.</a:t>
            </a:r>
            <a:endParaRPr/>
          </a:p>
        </p:txBody>
      </p:sp>
      <p:pic>
        <p:nvPicPr>
          <p:cNvPr descr="storyfour_pic"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879" y="150131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12"/>
          <p:cNvSpPr txBox="1"/>
          <p:nvPr>
            <p:ph idx="1" type="body"/>
          </p:nvPr>
        </p:nvSpPr>
        <p:spPr>
          <a:xfrm>
            <a:off x="2192356" y="1219200"/>
            <a:ext cx="6494443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Прийнявши вибачення, Христина вирішує допомогти Вероніці, і вони спільно обговорюють ідею, і переробляють її так, щоб вона була особливою. Тепер Вероніка може використати цю ідею та власноруч з нею попрацювати, щоб створити справді хороший витвір мистецтва, який виставляють на загальний огляд. Вероніка усвідомлює, що її можуть надихати інші, але красти чужу роботу – не можна.</a:t>
            </a:r>
            <a:endParaRPr/>
          </a:p>
        </p:txBody>
      </p:sp>
      <p:pic>
        <p:nvPicPr>
          <p:cNvPr descr="storyfive_pic"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879" y="150131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Ми хочемо, щоб поважали права авторів</a:t>
            </a:r>
            <a:endParaRPr/>
          </a:p>
        </p:txBody>
      </p:sp>
      <p:sp>
        <p:nvSpPr>
          <p:cNvPr id="194" name="Google Shape;194;p13"/>
          <p:cNvSpPr txBox="1"/>
          <p:nvPr>
            <p:ph idx="1" type="body"/>
          </p:nvPr>
        </p:nvSpPr>
        <p:spPr>
          <a:xfrm>
            <a:off x="457201" y="1219200"/>
            <a:ext cx="6428342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Чи можна поширювати чиюсь фотографію в Інтернеті, не запитуючи його дозволу?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Чи можна завантажувати фільм з Інтернету?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Чи можна «позичати» чиюсь роботу і використовувати її для свого твору?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Чи можна додавати пісню своєї улюбленої групи до створеного вами відео?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Чи можна копіювати інформацію з Інтернету, коли ви створюєте реферат?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7034270" y="2324560"/>
            <a:ext cx="1961002" cy="584775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7034270" y="3274681"/>
            <a:ext cx="1961002" cy="584775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Ні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7034270" y="4194422"/>
            <a:ext cx="1961002" cy="584775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d5347cab0_0_0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Посилання на джерело</a:t>
            </a:r>
            <a:endParaRPr/>
          </a:p>
        </p:txBody>
      </p:sp>
      <p:sp>
        <p:nvSpPr>
          <p:cNvPr id="204" name="Google Shape;204;g9d5347cab0_0_0"/>
          <p:cNvSpPr txBox="1"/>
          <p:nvPr>
            <p:ph idx="1" type="body"/>
          </p:nvPr>
        </p:nvSpPr>
        <p:spPr>
          <a:xfrm>
            <a:off x="457200" y="1219200"/>
            <a:ext cx="8229600" cy="23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-UA"/>
              <a:t>Якщо використовуємо чиюсь роботу чи ідею - на це потрібно вказувати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9d5347cab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270" y="2343100"/>
            <a:ext cx="6349475" cy="12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9d5347cab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79624"/>
            <a:ext cx="4306950" cy="27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9d5347cab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3300" y="3644400"/>
            <a:ext cx="2317809" cy="24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9d5347cab0_0_0"/>
          <p:cNvSpPr txBox="1"/>
          <p:nvPr/>
        </p:nvSpPr>
        <p:spPr>
          <a:xfrm>
            <a:off x="7427400" y="5693950"/>
            <a:ext cx="17166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latin typeface="Caveat"/>
                <a:ea typeface="Caveat"/>
                <a:cs typeface="Caveat"/>
                <a:sym typeface="Caveat"/>
              </a:rPr>
              <a:t>Дозвіл</a:t>
            </a:r>
            <a:endParaRPr sz="32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Що мені належить?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3605644" y="3034145"/>
            <a:ext cx="2358737" cy="831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rPr lang="uk-UA"/>
              <a:t>Моя власність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Вашу власність забирають…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Це приємно?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Що робити?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Дитина малює сім'ю: як аналізувати малюнок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49" y="151535"/>
            <a:ext cx="3910819" cy="2939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исграфія у дитини: чому плутаються і зникають літери - Діти - TCH.ua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687" y="543342"/>
            <a:ext cx="4450484" cy="176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897" y="3387435"/>
            <a:ext cx="3767471" cy="2795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ограмування для шкіл – Prometheus"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1687" y="2486400"/>
            <a:ext cx="4582833" cy="31745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896850" y="5769959"/>
            <a:ext cx="35325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що створюєш ти?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Креативність - це</a:t>
            </a:r>
            <a:endParaRPr/>
          </a:p>
        </p:txBody>
      </p:sp>
      <p:pic>
        <p:nvPicPr>
          <p:cNvPr id="138" name="Google Shape;13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52" y="1333252"/>
            <a:ext cx="8303895" cy="467094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062050" y="6004200"/>
            <a:ext cx="37833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u="sng">
                <a:solidFill>
                  <a:schemeClr val="hlink"/>
                </a:solidFill>
                <a:hlinkClick r:id="rId4"/>
              </a:rPr>
              <a:t>https://youtu.be/VYqHGIR7a_k</a:t>
            </a:r>
            <a:r>
              <a:rPr lang="uk-UA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uk-UA"/>
              <a:t>Ми – автори, ми створюємо</a:t>
            </a:r>
            <a:endParaRPr/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Восьмикласник Остап Брегін в свої тринадцять років розробляє веб-сайти, сервіси, портали та блоги. Хлопець самостійно навчається та вдосконалюється в програмуванні, і в такому юному віці працює на рівні з дорослими програмістами. Остап займається веб-програмуванням більше двох років, але здібності в технічній області проявлялись у нього змалку. Ще дитиною хлопець фотографував лего і робив з цих фото покадрову анімацію.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3335483" y="5586829"/>
            <a:ext cx="56734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Посилання на джерело: </a:t>
            </a:r>
            <a:r>
              <a:rPr lang="uk-U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https://te.20minut.ua/lyudi/13-richniy-ostap-vzhe-rozroblyae-veb-sayti-10696846.html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Що потрібно для того, щоб створити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Твір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Відео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Малюнок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Пісню</a:t>
            </a:r>
            <a:endParaRPr/>
          </a:p>
          <a:p>
            <a:pPr indent="-274320" lvl="1" marL="548640" rtl="0" algn="l">
              <a:spcBef>
                <a:spcPts val="500"/>
              </a:spcBef>
              <a:spcAft>
                <a:spcPts val="0"/>
              </a:spcAft>
              <a:buSzPts val="1748"/>
              <a:buChar char="🞂"/>
            </a:pPr>
            <a:r>
              <a:rPr lang="uk-UA"/>
              <a:t>Програму</a:t>
            </a:r>
            <a:endParaRPr/>
          </a:p>
        </p:txBody>
      </p:sp>
      <p:pic>
        <p:nvPicPr>
          <p:cNvPr descr="ideas_pics"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5525" y="161924"/>
            <a:ext cx="4552950" cy="105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respectforcopyright.org/wp/wp-content/uploads/2016/05/if-large.png"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9951" y="3688080"/>
            <a:ext cx="4238625" cy="200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2192356" y="1219200"/>
            <a:ext cx="6494443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Іринка придумала ідею для сюжету, і вона використовує ії, щоб написати найкращу історію, яку вона коли-небудь писала.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Вона отримує титул «Чемпіонка» тижня, додаткові бали та нагороду від директора школи.</a:t>
            </a:r>
            <a:endParaRPr/>
          </a:p>
        </p:txBody>
      </p:sp>
      <p:pic>
        <p:nvPicPr>
          <p:cNvPr descr="storyone_pic"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879" y="150131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2192356" y="1219200"/>
            <a:ext cx="6494443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Богдан має ідею фантастичного танцю. Він ділиться нею зі своїми друзями, щоб вони могли виконати свій танець у шкільному шоу талантів.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uk-UA"/>
              <a:t>Вся школа дуже захоплюється виступом його друзів і поважає його за блискучий танець.</a:t>
            </a:r>
            <a:endParaRPr/>
          </a:p>
        </p:txBody>
      </p:sp>
      <p:pic>
        <p:nvPicPr>
          <p:cNvPr descr="storytwo_pic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879" y="150131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Вихідна">
  <a:themeElements>
    <a:clrScheme name="Фіолетова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2016-10-21T15:33:37Z</dcterms:created>
  <dc:creator>Oksana Pasichnyk</dc:creator>
</cp:coreProperties>
</file>