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</p:sldIdLst>
  <p:sldSz cy="6858000" cx="9144000"/>
  <p:notesSz cx="6858000" cy="9144000"/>
  <p:embeddedFontLst>
    <p:embeddedFont>
      <p:font typeface="Caveat"/>
      <p:regular r:id="rId19"/>
      <p:bold r:id="rId20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http://customooxmlschemas.google.com/">
      <go:slidesCustomData xmlns:go="http://customooxmlschemas.google.com/" r:id="rId21" roundtripDataSignature="AMtx7mhOOiqS2avrDEMRMpGpA40nj+y5k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Caveat-bold.fntdata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21" Type="http://customschemas.google.com/relationships/presentationmetadata" Target="metadata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5" Type="http://schemas.openxmlformats.org/officeDocument/2006/relationships/slide" Target="slides/slide1.xml"/><Relationship Id="rId19" Type="http://schemas.openxmlformats.org/officeDocument/2006/relationships/font" Target="fonts/Caveat-regular.fntdata"/><Relationship Id="rId6" Type="http://schemas.openxmlformats.org/officeDocument/2006/relationships/slide" Target="slides/slide2.xml"/><Relationship Id="rId18" Type="http://schemas.openxmlformats.org/officeDocument/2006/relationships/slide" Target="slides/slide14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1371600" y="1143000"/>
            <a:ext cx="41148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uk-UA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7" name="Google Shape;107;p1:notes"/>
          <p:cNvSpPr/>
          <p:nvPr>
            <p:ph idx="2" type="sldImg"/>
          </p:nvPr>
        </p:nvSpPr>
        <p:spPr>
          <a:xfrm>
            <a:off x="1371600" y="1143000"/>
            <a:ext cx="41148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8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p10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0" name="Google Shape;170;p10:notes"/>
          <p:cNvSpPr/>
          <p:nvPr>
            <p:ph idx="2" type="sldImg"/>
          </p:nvPr>
        </p:nvSpPr>
        <p:spPr>
          <a:xfrm>
            <a:off x="1371600" y="1143000"/>
            <a:ext cx="41148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5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p1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7" name="Google Shape;177;p11:notes"/>
          <p:cNvSpPr/>
          <p:nvPr>
            <p:ph idx="2" type="sldImg"/>
          </p:nvPr>
        </p:nvSpPr>
        <p:spPr>
          <a:xfrm>
            <a:off x="1371600" y="1143000"/>
            <a:ext cx="41148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2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p1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4" name="Google Shape;184;p12:notes"/>
          <p:cNvSpPr/>
          <p:nvPr>
            <p:ph idx="2" type="sldImg"/>
          </p:nvPr>
        </p:nvSpPr>
        <p:spPr>
          <a:xfrm>
            <a:off x="1371600" y="1143000"/>
            <a:ext cx="41148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9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Google Shape;190;p13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1" name="Google Shape;191;p13:notes"/>
          <p:cNvSpPr/>
          <p:nvPr>
            <p:ph idx="2" type="sldImg"/>
          </p:nvPr>
        </p:nvSpPr>
        <p:spPr>
          <a:xfrm>
            <a:off x="1371600" y="1143000"/>
            <a:ext cx="41148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8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Google Shape;199;g9d5347cab0_0_0:notes"/>
          <p:cNvSpPr/>
          <p:nvPr>
            <p:ph idx="2" type="sldImg"/>
          </p:nvPr>
        </p:nvSpPr>
        <p:spPr>
          <a:xfrm>
            <a:off x="1371600" y="1143000"/>
            <a:ext cx="41148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0" name="Google Shape;200;g9d5347cab0_0_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1" name="Google Shape;201;g9d5347cab0_0_0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uk-UA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4" name="Google Shape;114;p2:notes"/>
          <p:cNvSpPr/>
          <p:nvPr>
            <p:ph idx="2" type="sldImg"/>
          </p:nvPr>
        </p:nvSpPr>
        <p:spPr>
          <a:xfrm>
            <a:off x="1371600" y="1143000"/>
            <a:ext cx="41148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3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0" name="Google Shape;120;p3:notes"/>
          <p:cNvSpPr/>
          <p:nvPr>
            <p:ph idx="2" type="sldImg"/>
          </p:nvPr>
        </p:nvSpPr>
        <p:spPr>
          <a:xfrm>
            <a:off x="1371600" y="1143000"/>
            <a:ext cx="41148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4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6" name="Google Shape;126;p4:notes"/>
          <p:cNvSpPr/>
          <p:nvPr>
            <p:ph idx="2" type="sldImg"/>
          </p:nvPr>
        </p:nvSpPr>
        <p:spPr>
          <a:xfrm>
            <a:off x="1371600" y="1143000"/>
            <a:ext cx="41148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5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5" name="Google Shape;135;p5:notes"/>
          <p:cNvSpPr/>
          <p:nvPr>
            <p:ph idx="2" type="sldImg"/>
          </p:nvPr>
        </p:nvSpPr>
        <p:spPr>
          <a:xfrm>
            <a:off x="1371600" y="1143000"/>
            <a:ext cx="41148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0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6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2" name="Google Shape;142;p6:notes"/>
          <p:cNvSpPr/>
          <p:nvPr>
            <p:ph idx="2" type="sldImg"/>
          </p:nvPr>
        </p:nvSpPr>
        <p:spPr>
          <a:xfrm>
            <a:off x="1371600" y="1143000"/>
            <a:ext cx="41148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7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9" name="Google Shape;149;p7:notes"/>
          <p:cNvSpPr/>
          <p:nvPr>
            <p:ph idx="2" type="sldImg"/>
          </p:nvPr>
        </p:nvSpPr>
        <p:spPr>
          <a:xfrm>
            <a:off x="1371600" y="1143000"/>
            <a:ext cx="41148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p8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6" name="Google Shape;156;p8:notes"/>
          <p:cNvSpPr/>
          <p:nvPr>
            <p:ph idx="2" type="sldImg"/>
          </p:nvPr>
        </p:nvSpPr>
        <p:spPr>
          <a:xfrm>
            <a:off x="1371600" y="1143000"/>
            <a:ext cx="41148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p9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3" name="Google Shape;163;p9:notes"/>
          <p:cNvSpPr/>
          <p:nvPr>
            <p:ph idx="2" type="sldImg"/>
          </p:nvPr>
        </p:nvSpPr>
        <p:spPr>
          <a:xfrm>
            <a:off x="1371600" y="1143000"/>
            <a:ext cx="41148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Титульний слайд" showMasterSp="0" type="title">
  <p:cSld name="TITLE">
    <p:spTree>
      <p:nvGrpSpPr>
        <p:cNvPr id="18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15"/>
          <p:cNvSpPr txBox="1"/>
          <p:nvPr>
            <p:ph type="ctrTitle"/>
          </p:nvPr>
        </p:nvSpPr>
        <p:spPr>
          <a:xfrm>
            <a:off x="1219200" y="3886200"/>
            <a:ext cx="6858000" cy="99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" name="Google Shape;20;p15"/>
          <p:cNvSpPr txBox="1"/>
          <p:nvPr>
            <p:ph idx="1" type="subTitle"/>
          </p:nvPr>
        </p:nvSpPr>
        <p:spPr>
          <a:xfrm>
            <a:off x="1219200" y="5124450"/>
            <a:ext cx="6858000" cy="533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r">
              <a:spcBef>
                <a:spcPts val="600"/>
              </a:spcBef>
              <a:spcAft>
                <a:spcPts val="0"/>
              </a:spcAft>
              <a:buSzPts val="1520"/>
              <a:buNone/>
              <a:defRPr sz="20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ctr">
              <a:spcBef>
                <a:spcPts val="500"/>
              </a:spcBef>
              <a:spcAft>
                <a:spcPts val="0"/>
              </a:spcAft>
              <a:buSzPts val="1368"/>
              <a:buNone/>
              <a:defRPr/>
            </a:lvl2pPr>
            <a:lvl3pPr lvl="2" algn="ctr">
              <a:spcBef>
                <a:spcPts val="500"/>
              </a:spcBef>
              <a:spcAft>
                <a:spcPts val="0"/>
              </a:spcAft>
              <a:buSzPts val="1368"/>
              <a:buNone/>
              <a:defRPr/>
            </a:lvl3pPr>
            <a:lvl4pPr lvl="3" algn="ctr">
              <a:spcBef>
                <a:spcPts val="400"/>
              </a:spcBef>
              <a:spcAft>
                <a:spcPts val="0"/>
              </a:spcAft>
              <a:buSzPts val="1260"/>
              <a:buNone/>
              <a:defRPr/>
            </a:lvl4pPr>
            <a:lvl5pPr lvl="4" algn="ctr">
              <a:spcBef>
                <a:spcPts val="300"/>
              </a:spcBef>
              <a:spcAft>
                <a:spcPts val="0"/>
              </a:spcAft>
              <a:buSzPts val="1260"/>
              <a:buNone/>
              <a:defRPr/>
            </a:lvl5pPr>
            <a:lvl6pPr lvl="5" algn="ctr">
              <a:spcBef>
                <a:spcPts val="300"/>
              </a:spcBef>
              <a:spcAft>
                <a:spcPts val="0"/>
              </a:spcAft>
              <a:buSzPts val="1350"/>
              <a:buNone/>
              <a:defRPr/>
            </a:lvl6pPr>
            <a:lvl7pPr lvl="6" algn="ctr">
              <a:spcBef>
                <a:spcPts val="300"/>
              </a:spcBef>
              <a:spcAft>
                <a:spcPts val="0"/>
              </a:spcAft>
              <a:buSzPts val="1350"/>
              <a:buNone/>
              <a:defRPr/>
            </a:lvl7pPr>
            <a:lvl8pPr lvl="7" algn="ctr">
              <a:spcBef>
                <a:spcPts val="300"/>
              </a:spcBef>
              <a:spcAft>
                <a:spcPts val="0"/>
              </a:spcAft>
              <a:buSzPts val="1350"/>
              <a:buNone/>
              <a:defRPr/>
            </a:lvl8pPr>
            <a:lvl9pPr lvl="8" algn="ctr">
              <a:spcBef>
                <a:spcPts val="300"/>
              </a:spcBef>
              <a:spcAft>
                <a:spcPts val="0"/>
              </a:spcAft>
              <a:buSzPts val="1350"/>
              <a:buNone/>
              <a:defRPr/>
            </a:lvl9pPr>
          </a:lstStyle>
          <a:p/>
        </p:txBody>
      </p:sp>
      <p:sp>
        <p:nvSpPr>
          <p:cNvPr id="21" name="Google Shape;21;p15"/>
          <p:cNvSpPr txBox="1"/>
          <p:nvPr>
            <p:ph idx="10" type="dt"/>
          </p:nvPr>
        </p:nvSpPr>
        <p:spPr>
          <a:xfrm>
            <a:off x="6400800" y="6355080"/>
            <a:ext cx="2286000" cy="36576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" name="Google Shape;22;p15"/>
          <p:cNvSpPr txBox="1"/>
          <p:nvPr>
            <p:ph idx="11" type="ftr"/>
          </p:nvPr>
        </p:nvSpPr>
        <p:spPr>
          <a:xfrm>
            <a:off x="2898648" y="6355080"/>
            <a:ext cx="3474720" cy="36576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3" name="Google Shape;23;p15"/>
          <p:cNvSpPr txBox="1"/>
          <p:nvPr>
            <p:ph idx="12" type="sldNum"/>
          </p:nvPr>
        </p:nvSpPr>
        <p:spPr>
          <a:xfrm>
            <a:off x="1216152" y="6355080"/>
            <a:ext cx="1219200" cy="36576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algn="l">
              <a:spcBef>
                <a:spcPts val="0"/>
              </a:spcBef>
              <a:buNone/>
              <a:defRPr>
                <a:solidFill>
                  <a:srgbClr val="464646"/>
                </a:solidFill>
              </a:defRPr>
            </a:lvl1pPr>
            <a:lvl2pPr indent="0" lvl="1" marL="0" algn="l">
              <a:spcBef>
                <a:spcPts val="0"/>
              </a:spcBef>
              <a:buNone/>
              <a:defRPr>
                <a:solidFill>
                  <a:srgbClr val="464646"/>
                </a:solidFill>
              </a:defRPr>
            </a:lvl2pPr>
            <a:lvl3pPr indent="0" lvl="2" marL="0" algn="l">
              <a:spcBef>
                <a:spcPts val="0"/>
              </a:spcBef>
              <a:buNone/>
              <a:defRPr>
                <a:solidFill>
                  <a:srgbClr val="464646"/>
                </a:solidFill>
              </a:defRPr>
            </a:lvl3pPr>
            <a:lvl4pPr indent="0" lvl="3" marL="0" algn="l">
              <a:spcBef>
                <a:spcPts val="0"/>
              </a:spcBef>
              <a:buNone/>
              <a:defRPr>
                <a:solidFill>
                  <a:srgbClr val="464646"/>
                </a:solidFill>
              </a:defRPr>
            </a:lvl4pPr>
            <a:lvl5pPr indent="0" lvl="4" marL="0" algn="l">
              <a:spcBef>
                <a:spcPts val="0"/>
              </a:spcBef>
              <a:buNone/>
              <a:defRPr>
                <a:solidFill>
                  <a:srgbClr val="464646"/>
                </a:solidFill>
              </a:defRPr>
            </a:lvl5pPr>
            <a:lvl6pPr indent="0" lvl="5" marL="0" algn="l">
              <a:spcBef>
                <a:spcPts val="0"/>
              </a:spcBef>
              <a:buNone/>
              <a:defRPr>
                <a:solidFill>
                  <a:srgbClr val="464646"/>
                </a:solidFill>
              </a:defRPr>
            </a:lvl6pPr>
            <a:lvl7pPr indent="0" lvl="6" marL="0" algn="l">
              <a:spcBef>
                <a:spcPts val="0"/>
              </a:spcBef>
              <a:buNone/>
              <a:defRPr>
                <a:solidFill>
                  <a:srgbClr val="464646"/>
                </a:solidFill>
              </a:defRPr>
            </a:lvl7pPr>
            <a:lvl8pPr indent="0" lvl="7" marL="0" algn="l">
              <a:spcBef>
                <a:spcPts val="0"/>
              </a:spcBef>
              <a:buNone/>
              <a:defRPr>
                <a:solidFill>
                  <a:srgbClr val="464646"/>
                </a:solidFill>
              </a:defRPr>
            </a:lvl8pPr>
            <a:lvl9pPr indent="0" lvl="8" marL="0" algn="l">
              <a:spcBef>
                <a:spcPts val="0"/>
              </a:spcBef>
              <a:buNone/>
              <a:defRPr>
                <a:solidFill>
                  <a:srgbClr val="464646"/>
                </a:solidFill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uk-UA"/>
              <a:t>‹#›</a:t>
            </a:fld>
            <a:endParaRPr/>
          </a:p>
        </p:txBody>
      </p:sp>
      <p:sp>
        <p:nvSpPr>
          <p:cNvPr id="24" name="Google Shape;24;p15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cap="rnd" cmpd="sng" w="952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" name="Google Shape;25;p15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cap="rnd" cmpd="sng" w="9525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" name="Google Shape;26;p15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" name="Google Shape;27;p15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і вертикальний текст" type="vertTx">
  <p:cSld name="VERTICAL_TEXT"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24"/>
          <p:cNvSpPr txBox="1"/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2" name="Google Shape;92;p24"/>
          <p:cNvSpPr txBox="1"/>
          <p:nvPr>
            <p:ph idx="1" type="body"/>
          </p:nvPr>
        </p:nvSpPr>
        <p:spPr>
          <a:xfrm rot="5400000">
            <a:off x="2116836" y="-440436"/>
            <a:ext cx="4910328" cy="8229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15468" lvl="0" marL="457200" algn="l">
              <a:spcBef>
                <a:spcPts val="600"/>
              </a:spcBef>
              <a:spcAft>
                <a:spcPts val="0"/>
              </a:spcAft>
              <a:buSzPts val="1368"/>
              <a:buChar char="🞂"/>
              <a:defRPr/>
            </a:lvl1pPr>
            <a:lvl2pPr indent="-315468" lvl="1" marL="914400" algn="l">
              <a:spcBef>
                <a:spcPts val="500"/>
              </a:spcBef>
              <a:spcAft>
                <a:spcPts val="0"/>
              </a:spcAft>
              <a:buSzPts val="1368"/>
              <a:buChar char="🞂"/>
              <a:defRPr/>
            </a:lvl2pPr>
            <a:lvl3pPr indent="-315467" lvl="2" marL="1371600" algn="l">
              <a:spcBef>
                <a:spcPts val="500"/>
              </a:spcBef>
              <a:spcAft>
                <a:spcPts val="0"/>
              </a:spcAft>
              <a:buSzPts val="1368"/>
              <a:buChar char="🞂"/>
              <a:defRPr/>
            </a:lvl3pPr>
            <a:lvl4pPr indent="-308610" lvl="3" marL="1828800" algn="l">
              <a:spcBef>
                <a:spcPts val="400"/>
              </a:spcBef>
              <a:spcAft>
                <a:spcPts val="0"/>
              </a:spcAft>
              <a:buSzPts val="1260"/>
              <a:buChar char="◻"/>
              <a:defRPr/>
            </a:lvl4pPr>
            <a:lvl5pPr indent="-308610" lvl="4" marL="2286000" algn="l">
              <a:spcBef>
                <a:spcPts val="300"/>
              </a:spcBef>
              <a:spcAft>
                <a:spcPts val="0"/>
              </a:spcAft>
              <a:buSzPts val="1260"/>
              <a:buChar char="◻"/>
              <a:defRPr/>
            </a:lvl5pPr>
            <a:lvl6pPr indent="-314325" lvl="5" marL="2743200" algn="l">
              <a:spcBef>
                <a:spcPts val="300"/>
              </a:spcBef>
              <a:spcAft>
                <a:spcPts val="0"/>
              </a:spcAft>
              <a:buSzPts val="1350"/>
              <a:buChar char="🞂"/>
              <a:defRPr/>
            </a:lvl6pPr>
            <a:lvl7pPr indent="-314325" lvl="6" marL="3200400" algn="l">
              <a:spcBef>
                <a:spcPts val="300"/>
              </a:spcBef>
              <a:spcAft>
                <a:spcPts val="0"/>
              </a:spcAft>
              <a:buSzPts val="1350"/>
              <a:buChar char="🞂"/>
              <a:defRPr/>
            </a:lvl7pPr>
            <a:lvl8pPr indent="-314325" lvl="7" marL="3657600" algn="l">
              <a:spcBef>
                <a:spcPts val="300"/>
              </a:spcBef>
              <a:spcAft>
                <a:spcPts val="0"/>
              </a:spcAft>
              <a:buSzPts val="1350"/>
              <a:buChar char="🞂"/>
              <a:defRPr/>
            </a:lvl8pPr>
            <a:lvl9pPr indent="-314325" lvl="8" marL="4114800" algn="l">
              <a:spcBef>
                <a:spcPts val="300"/>
              </a:spcBef>
              <a:spcAft>
                <a:spcPts val="0"/>
              </a:spcAft>
              <a:buSzPts val="1350"/>
              <a:buChar char="🞂"/>
              <a:defRPr/>
            </a:lvl9pPr>
          </a:lstStyle>
          <a:p/>
        </p:txBody>
      </p:sp>
      <p:sp>
        <p:nvSpPr>
          <p:cNvPr id="93" name="Google Shape;93;p24"/>
          <p:cNvSpPr txBox="1"/>
          <p:nvPr>
            <p:ph idx="10" type="dt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4" name="Google Shape;94;p24"/>
          <p:cNvSpPr txBox="1"/>
          <p:nvPr>
            <p:ph idx="11" type="ftr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5" name="Google Shape;95;p24"/>
          <p:cNvSpPr txBox="1"/>
          <p:nvPr>
            <p:ph idx="12" type="sldNum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algn="l">
              <a:spcBef>
                <a:spcPts val="0"/>
              </a:spcBef>
              <a:buNone/>
              <a:defRPr>
                <a:solidFill>
                  <a:srgbClr val="464646"/>
                </a:solidFill>
              </a:defRPr>
            </a:lvl1pPr>
            <a:lvl2pPr indent="0" lvl="1" marL="0" algn="l">
              <a:spcBef>
                <a:spcPts val="0"/>
              </a:spcBef>
              <a:buNone/>
              <a:defRPr>
                <a:solidFill>
                  <a:srgbClr val="464646"/>
                </a:solidFill>
              </a:defRPr>
            </a:lvl2pPr>
            <a:lvl3pPr indent="0" lvl="2" marL="0" algn="l">
              <a:spcBef>
                <a:spcPts val="0"/>
              </a:spcBef>
              <a:buNone/>
              <a:defRPr>
                <a:solidFill>
                  <a:srgbClr val="464646"/>
                </a:solidFill>
              </a:defRPr>
            </a:lvl3pPr>
            <a:lvl4pPr indent="0" lvl="3" marL="0" algn="l">
              <a:spcBef>
                <a:spcPts val="0"/>
              </a:spcBef>
              <a:buNone/>
              <a:defRPr>
                <a:solidFill>
                  <a:srgbClr val="464646"/>
                </a:solidFill>
              </a:defRPr>
            </a:lvl4pPr>
            <a:lvl5pPr indent="0" lvl="4" marL="0" algn="l">
              <a:spcBef>
                <a:spcPts val="0"/>
              </a:spcBef>
              <a:buNone/>
              <a:defRPr>
                <a:solidFill>
                  <a:srgbClr val="464646"/>
                </a:solidFill>
              </a:defRPr>
            </a:lvl5pPr>
            <a:lvl6pPr indent="0" lvl="5" marL="0" algn="l">
              <a:spcBef>
                <a:spcPts val="0"/>
              </a:spcBef>
              <a:buNone/>
              <a:defRPr>
                <a:solidFill>
                  <a:srgbClr val="464646"/>
                </a:solidFill>
              </a:defRPr>
            </a:lvl6pPr>
            <a:lvl7pPr indent="0" lvl="6" marL="0" algn="l">
              <a:spcBef>
                <a:spcPts val="0"/>
              </a:spcBef>
              <a:buNone/>
              <a:defRPr>
                <a:solidFill>
                  <a:srgbClr val="464646"/>
                </a:solidFill>
              </a:defRPr>
            </a:lvl7pPr>
            <a:lvl8pPr indent="0" lvl="7" marL="0" algn="l">
              <a:spcBef>
                <a:spcPts val="0"/>
              </a:spcBef>
              <a:buNone/>
              <a:defRPr>
                <a:solidFill>
                  <a:srgbClr val="464646"/>
                </a:solidFill>
              </a:defRPr>
            </a:lvl8pPr>
            <a:lvl9pPr indent="0" lvl="8" marL="0" algn="l">
              <a:spcBef>
                <a:spcPts val="0"/>
              </a:spcBef>
              <a:buNone/>
              <a:defRPr>
                <a:solidFill>
                  <a:srgbClr val="464646"/>
                </a:solidFill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uk-U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Вертикальний заголовок і текст" showMasterSp="0" type="vertTitleAndTx">
  <p:cSld name="VERTICAL_TITLE_AND_VERTICAL_TEXT"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25"/>
          <p:cNvSpPr txBox="1"/>
          <p:nvPr>
            <p:ph type="title"/>
          </p:nvPr>
        </p:nvSpPr>
        <p:spPr>
          <a:xfrm rot="5400000">
            <a:off x="4732337" y="2171700"/>
            <a:ext cx="5851525" cy="20574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8" name="Google Shape;98;p25"/>
          <p:cNvSpPr txBox="1"/>
          <p:nvPr>
            <p:ph idx="1" type="body"/>
          </p:nvPr>
        </p:nvSpPr>
        <p:spPr>
          <a:xfrm rot="5400000">
            <a:off x="541338" y="190501"/>
            <a:ext cx="5851525" cy="6019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15468" lvl="0" marL="457200" algn="l">
              <a:spcBef>
                <a:spcPts val="600"/>
              </a:spcBef>
              <a:spcAft>
                <a:spcPts val="0"/>
              </a:spcAft>
              <a:buSzPts val="1368"/>
              <a:buChar char="🞂"/>
              <a:defRPr/>
            </a:lvl1pPr>
            <a:lvl2pPr indent="-315468" lvl="1" marL="914400" algn="l">
              <a:spcBef>
                <a:spcPts val="500"/>
              </a:spcBef>
              <a:spcAft>
                <a:spcPts val="0"/>
              </a:spcAft>
              <a:buSzPts val="1368"/>
              <a:buChar char="🞂"/>
              <a:defRPr/>
            </a:lvl2pPr>
            <a:lvl3pPr indent="-315467" lvl="2" marL="1371600" algn="l">
              <a:spcBef>
                <a:spcPts val="500"/>
              </a:spcBef>
              <a:spcAft>
                <a:spcPts val="0"/>
              </a:spcAft>
              <a:buSzPts val="1368"/>
              <a:buChar char="🞂"/>
              <a:defRPr/>
            </a:lvl3pPr>
            <a:lvl4pPr indent="-308610" lvl="3" marL="1828800" algn="l">
              <a:spcBef>
                <a:spcPts val="400"/>
              </a:spcBef>
              <a:spcAft>
                <a:spcPts val="0"/>
              </a:spcAft>
              <a:buSzPts val="1260"/>
              <a:buChar char="◻"/>
              <a:defRPr/>
            </a:lvl4pPr>
            <a:lvl5pPr indent="-308610" lvl="4" marL="2286000" algn="l">
              <a:spcBef>
                <a:spcPts val="300"/>
              </a:spcBef>
              <a:spcAft>
                <a:spcPts val="0"/>
              </a:spcAft>
              <a:buSzPts val="1260"/>
              <a:buChar char="◻"/>
              <a:defRPr/>
            </a:lvl5pPr>
            <a:lvl6pPr indent="-314325" lvl="5" marL="2743200" algn="l">
              <a:spcBef>
                <a:spcPts val="300"/>
              </a:spcBef>
              <a:spcAft>
                <a:spcPts val="0"/>
              </a:spcAft>
              <a:buSzPts val="1350"/>
              <a:buChar char="🞂"/>
              <a:defRPr/>
            </a:lvl6pPr>
            <a:lvl7pPr indent="-314325" lvl="6" marL="3200400" algn="l">
              <a:spcBef>
                <a:spcPts val="300"/>
              </a:spcBef>
              <a:spcAft>
                <a:spcPts val="0"/>
              </a:spcAft>
              <a:buSzPts val="1350"/>
              <a:buChar char="🞂"/>
              <a:defRPr/>
            </a:lvl7pPr>
            <a:lvl8pPr indent="-314325" lvl="7" marL="3657600" algn="l">
              <a:spcBef>
                <a:spcPts val="300"/>
              </a:spcBef>
              <a:spcAft>
                <a:spcPts val="0"/>
              </a:spcAft>
              <a:buSzPts val="1350"/>
              <a:buChar char="🞂"/>
              <a:defRPr/>
            </a:lvl8pPr>
            <a:lvl9pPr indent="-314325" lvl="8" marL="4114800" algn="l">
              <a:spcBef>
                <a:spcPts val="300"/>
              </a:spcBef>
              <a:spcAft>
                <a:spcPts val="0"/>
              </a:spcAft>
              <a:buSzPts val="1350"/>
              <a:buChar char="🞂"/>
              <a:defRPr/>
            </a:lvl9pPr>
          </a:lstStyle>
          <a:p/>
        </p:txBody>
      </p:sp>
      <p:sp>
        <p:nvSpPr>
          <p:cNvPr id="99" name="Google Shape;99;p25"/>
          <p:cNvSpPr txBox="1"/>
          <p:nvPr>
            <p:ph idx="10" type="dt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0" name="Google Shape;100;p25"/>
          <p:cNvSpPr txBox="1"/>
          <p:nvPr>
            <p:ph idx="11" type="ftr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1" name="Google Shape;101;p25"/>
          <p:cNvSpPr txBox="1"/>
          <p:nvPr>
            <p:ph idx="12" type="sldNum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algn="l">
              <a:spcBef>
                <a:spcPts val="0"/>
              </a:spcBef>
              <a:buNone/>
              <a:defRPr>
                <a:solidFill>
                  <a:srgbClr val="464646"/>
                </a:solidFill>
              </a:defRPr>
            </a:lvl1pPr>
            <a:lvl2pPr indent="0" lvl="1" marL="0" algn="l">
              <a:spcBef>
                <a:spcPts val="0"/>
              </a:spcBef>
              <a:buNone/>
              <a:defRPr>
                <a:solidFill>
                  <a:srgbClr val="464646"/>
                </a:solidFill>
              </a:defRPr>
            </a:lvl2pPr>
            <a:lvl3pPr indent="0" lvl="2" marL="0" algn="l">
              <a:spcBef>
                <a:spcPts val="0"/>
              </a:spcBef>
              <a:buNone/>
              <a:defRPr>
                <a:solidFill>
                  <a:srgbClr val="464646"/>
                </a:solidFill>
              </a:defRPr>
            </a:lvl3pPr>
            <a:lvl4pPr indent="0" lvl="3" marL="0" algn="l">
              <a:spcBef>
                <a:spcPts val="0"/>
              </a:spcBef>
              <a:buNone/>
              <a:defRPr>
                <a:solidFill>
                  <a:srgbClr val="464646"/>
                </a:solidFill>
              </a:defRPr>
            </a:lvl4pPr>
            <a:lvl5pPr indent="0" lvl="4" marL="0" algn="l">
              <a:spcBef>
                <a:spcPts val="0"/>
              </a:spcBef>
              <a:buNone/>
              <a:defRPr>
                <a:solidFill>
                  <a:srgbClr val="464646"/>
                </a:solidFill>
              </a:defRPr>
            </a:lvl5pPr>
            <a:lvl6pPr indent="0" lvl="5" marL="0" algn="l">
              <a:spcBef>
                <a:spcPts val="0"/>
              </a:spcBef>
              <a:buNone/>
              <a:defRPr>
                <a:solidFill>
                  <a:srgbClr val="464646"/>
                </a:solidFill>
              </a:defRPr>
            </a:lvl6pPr>
            <a:lvl7pPr indent="0" lvl="6" marL="0" algn="l">
              <a:spcBef>
                <a:spcPts val="0"/>
              </a:spcBef>
              <a:buNone/>
              <a:defRPr>
                <a:solidFill>
                  <a:srgbClr val="464646"/>
                </a:solidFill>
              </a:defRPr>
            </a:lvl7pPr>
            <a:lvl8pPr indent="0" lvl="7" marL="0" algn="l">
              <a:spcBef>
                <a:spcPts val="0"/>
              </a:spcBef>
              <a:buNone/>
              <a:defRPr>
                <a:solidFill>
                  <a:srgbClr val="464646"/>
                </a:solidFill>
              </a:defRPr>
            </a:lvl8pPr>
            <a:lvl9pPr indent="0" lvl="8" marL="0" algn="l">
              <a:spcBef>
                <a:spcPts val="0"/>
              </a:spcBef>
              <a:buNone/>
              <a:defRPr>
                <a:solidFill>
                  <a:srgbClr val="464646"/>
                </a:solidFill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uk-UA"/>
              <a:t>‹#›</a:t>
            </a:fld>
            <a:endParaRPr/>
          </a:p>
        </p:txBody>
      </p:sp>
      <p:cxnSp>
        <p:nvCxnSpPr>
          <p:cNvPr id="102" name="Google Shape;102;p25"/>
          <p:cNvCxnSpPr/>
          <p:nvPr/>
        </p:nvCxnSpPr>
        <p:spPr>
          <a:xfrm>
            <a:off x="457200" y="6353175"/>
            <a:ext cx="8229600" cy="0"/>
          </a:xfrm>
          <a:prstGeom prst="straightConnector1">
            <a:avLst/>
          </a:prstGeom>
          <a:noFill/>
          <a:ln cap="flat" cmpd="sng" w="9525">
            <a:solidFill>
              <a:schemeClr val="accent2"/>
            </a:solidFill>
            <a:prstDash val="dash"/>
            <a:round/>
            <a:headEnd len="sm" w="sm" type="none"/>
            <a:tailEnd len="sm" w="sm" type="none"/>
          </a:ln>
        </p:spPr>
      </p:cxnSp>
      <p:sp>
        <p:nvSpPr>
          <p:cNvPr id="103" name="Google Shape;103;p25"/>
          <p:cNvSpPr/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fmla="val 50000" name="adj"/>
            </a:avLst>
          </a:prstGeom>
          <a:solidFill>
            <a:schemeClr val="accent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104" name="Google Shape;104;p25"/>
          <p:cNvCxnSpPr/>
          <p:nvPr/>
        </p:nvCxnSpPr>
        <p:spPr>
          <a:xfrm rot="5400000">
            <a:off x="3629607" y="3201952"/>
            <a:ext cx="5852160" cy="0"/>
          </a:xfrm>
          <a:prstGeom prst="straightConnector1">
            <a:avLst/>
          </a:prstGeom>
          <a:noFill/>
          <a:ln cap="flat" cmpd="sng" w="9525">
            <a:solidFill>
              <a:schemeClr val="accent2"/>
            </a:solidFill>
            <a:prstDash val="dash"/>
            <a:round/>
            <a:headEnd len="sm" w="sm" type="none"/>
            <a:tailEnd len="sm" w="sm" type="none"/>
          </a:ln>
        </p:spPr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і об'єкт" type="obj">
  <p:cSld name="OBJEC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16"/>
          <p:cNvSpPr txBox="1"/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0" name="Google Shape;30;p16"/>
          <p:cNvSpPr txBox="1"/>
          <p:nvPr>
            <p:ph idx="10" type="dt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16"/>
          <p:cNvSpPr txBox="1"/>
          <p:nvPr>
            <p:ph idx="11" type="ftr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2" name="Google Shape;32;p16"/>
          <p:cNvSpPr txBox="1"/>
          <p:nvPr>
            <p:ph idx="12" type="sldNum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algn="l">
              <a:spcBef>
                <a:spcPts val="0"/>
              </a:spcBef>
              <a:buNone/>
              <a:defRPr>
                <a:solidFill>
                  <a:srgbClr val="464646"/>
                </a:solidFill>
              </a:defRPr>
            </a:lvl1pPr>
            <a:lvl2pPr indent="0" lvl="1" marL="0" algn="l">
              <a:spcBef>
                <a:spcPts val="0"/>
              </a:spcBef>
              <a:buNone/>
              <a:defRPr>
                <a:solidFill>
                  <a:srgbClr val="464646"/>
                </a:solidFill>
              </a:defRPr>
            </a:lvl2pPr>
            <a:lvl3pPr indent="0" lvl="2" marL="0" algn="l">
              <a:spcBef>
                <a:spcPts val="0"/>
              </a:spcBef>
              <a:buNone/>
              <a:defRPr>
                <a:solidFill>
                  <a:srgbClr val="464646"/>
                </a:solidFill>
              </a:defRPr>
            </a:lvl3pPr>
            <a:lvl4pPr indent="0" lvl="3" marL="0" algn="l">
              <a:spcBef>
                <a:spcPts val="0"/>
              </a:spcBef>
              <a:buNone/>
              <a:defRPr>
                <a:solidFill>
                  <a:srgbClr val="464646"/>
                </a:solidFill>
              </a:defRPr>
            </a:lvl4pPr>
            <a:lvl5pPr indent="0" lvl="4" marL="0" algn="l">
              <a:spcBef>
                <a:spcPts val="0"/>
              </a:spcBef>
              <a:buNone/>
              <a:defRPr>
                <a:solidFill>
                  <a:srgbClr val="464646"/>
                </a:solidFill>
              </a:defRPr>
            </a:lvl5pPr>
            <a:lvl6pPr indent="0" lvl="5" marL="0" algn="l">
              <a:spcBef>
                <a:spcPts val="0"/>
              </a:spcBef>
              <a:buNone/>
              <a:defRPr>
                <a:solidFill>
                  <a:srgbClr val="464646"/>
                </a:solidFill>
              </a:defRPr>
            </a:lvl6pPr>
            <a:lvl7pPr indent="0" lvl="6" marL="0" algn="l">
              <a:spcBef>
                <a:spcPts val="0"/>
              </a:spcBef>
              <a:buNone/>
              <a:defRPr>
                <a:solidFill>
                  <a:srgbClr val="464646"/>
                </a:solidFill>
              </a:defRPr>
            </a:lvl7pPr>
            <a:lvl8pPr indent="0" lvl="7" marL="0" algn="l">
              <a:spcBef>
                <a:spcPts val="0"/>
              </a:spcBef>
              <a:buNone/>
              <a:defRPr>
                <a:solidFill>
                  <a:srgbClr val="464646"/>
                </a:solidFill>
              </a:defRPr>
            </a:lvl8pPr>
            <a:lvl9pPr indent="0" lvl="8" marL="0" algn="l">
              <a:spcBef>
                <a:spcPts val="0"/>
              </a:spcBef>
              <a:buNone/>
              <a:defRPr>
                <a:solidFill>
                  <a:srgbClr val="464646"/>
                </a:solidFill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uk-UA"/>
              <a:t>‹#›</a:t>
            </a:fld>
            <a:endParaRPr/>
          </a:p>
        </p:txBody>
      </p:sp>
      <p:sp>
        <p:nvSpPr>
          <p:cNvPr id="33" name="Google Shape;33;p16"/>
          <p:cNvSpPr txBox="1"/>
          <p:nvPr>
            <p:ph idx="1" type="body"/>
          </p:nvPr>
        </p:nvSpPr>
        <p:spPr>
          <a:xfrm>
            <a:off x="457200" y="1219200"/>
            <a:ext cx="8229600" cy="493776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15468" lvl="0" marL="457200" algn="l">
              <a:spcBef>
                <a:spcPts val="600"/>
              </a:spcBef>
              <a:spcAft>
                <a:spcPts val="0"/>
              </a:spcAft>
              <a:buSzPts val="1368"/>
              <a:buChar char="🞂"/>
              <a:defRPr/>
            </a:lvl1pPr>
            <a:lvl2pPr indent="-315468" lvl="1" marL="914400" algn="l">
              <a:spcBef>
                <a:spcPts val="500"/>
              </a:spcBef>
              <a:spcAft>
                <a:spcPts val="0"/>
              </a:spcAft>
              <a:buSzPts val="1368"/>
              <a:buChar char="🞂"/>
              <a:defRPr/>
            </a:lvl2pPr>
            <a:lvl3pPr indent="-315467" lvl="2" marL="1371600" algn="l">
              <a:spcBef>
                <a:spcPts val="500"/>
              </a:spcBef>
              <a:spcAft>
                <a:spcPts val="0"/>
              </a:spcAft>
              <a:buSzPts val="1368"/>
              <a:buChar char="🞂"/>
              <a:defRPr/>
            </a:lvl3pPr>
            <a:lvl4pPr indent="-308610" lvl="3" marL="1828800" algn="l">
              <a:spcBef>
                <a:spcPts val="400"/>
              </a:spcBef>
              <a:spcAft>
                <a:spcPts val="0"/>
              </a:spcAft>
              <a:buSzPts val="1260"/>
              <a:buChar char="◻"/>
              <a:defRPr/>
            </a:lvl4pPr>
            <a:lvl5pPr indent="-308610" lvl="4" marL="2286000" algn="l">
              <a:spcBef>
                <a:spcPts val="300"/>
              </a:spcBef>
              <a:spcAft>
                <a:spcPts val="0"/>
              </a:spcAft>
              <a:buSzPts val="1260"/>
              <a:buChar char="◻"/>
              <a:defRPr/>
            </a:lvl5pPr>
            <a:lvl6pPr indent="-314325" lvl="5" marL="2743200" algn="l">
              <a:spcBef>
                <a:spcPts val="300"/>
              </a:spcBef>
              <a:spcAft>
                <a:spcPts val="0"/>
              </a:spcAft>
              <a:buSzPts val="1350"/>
              <a:buChar char="🞂"/>
              <a:defRPr/>
            </a:lvl6pPr>
            <a:lvl7pPr indent="-314325" lvl="6" marL="3200400" algn="l">
              <a:spcBef>
                <a:spcPts val="300"/>
              </a:spcBef>
              <a:spcAft>
                <a:spcPts val="0"/>
              </a:spcAft>
              <a:buSzPts val="1350"/>
              <a:buChar char="🞂"/>
              <a:defRPr/>
            </a:lvl7pPr>
            <a:lvl8pPr indent="-314325" lvl="7" marL="3657600" algn="l">
              <a:spcBef>
                <a:spcPts val="300"/>
              </a:spcBef>
              <a:spcAft>
                <a:spcPts val="0"/>
              </a:spcAft>
              <a:buSzPts val="1350"/>
              <a:buChar char="🞂"/>
              <a:defRPr/>
            </a:lvl8pPr>
            <a:lvl9pPr indent="-314325" lvl="8" marL="4114800" algn="l">
              <a:spcBef>
                <a:spcPts val="300"/>
              </a:spcBef>
              <a:spcAft>
                <a:spcPts val="0"/>
              </a:spcAft>
              <a:buSzPts val="1350"/>
              <a:buChar char="🞂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розділу" showMasterSp="0" type="secHead">
  <p:cSld name="SECTION_HEADER">
    <p:bg>
      <p:bgPr>
        <a:solidFill>
          <a:schemeClr val="dk2"/>
        </a:solidFill>
      </p:bgPr>
    </p:bg>
    <p:spTree>
      <p:nvGrpSpPr>
        <p:cNvPr id="34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17"/>
          <p:cNvSpPr txBox="1"/>
          <p:nvPr>
            <p:ph type="title"/>
          </p:nvPr>
        </p:nvSpPr>
        <p:spPr>
          <a:xfrm>
            <a:off x="1219200" y="2971800"/>
            <a:ext cx="6858000" cy="1066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200"/>
              <a:buFont typeface="Calibri"/>
              <a:buNone/>
              <a:defRPr b="0" sz="3200" cap="non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6" name="Google Shape;36;p17"/>
          <p:cNvSpPr txBox="1"/>
          <p:nvPr>
            <p:ph idx="1" type="body"/>
          </p:nvPr>
        </p:nvSpPr>
        <p:spPr>
          <a:xfrm>
            <a:off x="1295400" y="4267200"/>
            <a:ext cx="67818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r">
              <a:spcBef>
                <a:spcPts val="600"/>
              </a:spcBef>
              <a:spcAft>
                <a:spcPts val="0"/>
              </a:spcAft>
              <a:buSzPts val="1520"/>
              <a:buNone/>
              <a:defRPr sz="2000">
                <a:solidFill>
                  <a:schemeClr val="lt1"/>
                </a:solidFill>
              </a:defRPr>
            </a:lvl1pPr>
            <a:lvl2pPr indent="-228600" lvl="1" marL="914400" algn="l">
              <a:spcBef>
                <a:spcPts val="500"/>
              </a:spcBef>
              <a:spcAft>
                <a:spcPts val="0"/>
              </a:spcAft>
              <a:buSzPts val="1368"/>
              <a:buNone/>
              <a:defRPr sz="1800">
                <a:solidFill>
                  <a:schemeClr val="lt1"/>
                </a:solidFill>
              </a:defRPr>
            </a:lvl2pPr>
            <a:lvl3pPr indent="-228600" lvl="2" marL="1371600" algn="l">
              <a:spcBef>
                <a:spcPts val="500"/>
              </a:spcBef>
              <a:spcAft>
                <a:spcPts val="0"/>
              </a:spcAft>
              <a:buSzPts val="1216"/>
              <a:buNone/>
              <a:defRPr sz="1600">
                <a:solidFill>
                  <a:schemeClr val="lt1"/>
                </a:solidFill>
              </a:defRPr>
            </a:lvl3pPr>
            <a:lvl4pPr indent="-228600" lvl="3" marL="1828800" algn="l">
              <a:spcBef>
                <a:spcPts val="400"/>
              </a:spcBef>
              <a:spcAft>
                <a:spcPts val="0"/>
              </a:spcAft>
              <a:buSzPts val="980"/>
              <a:buNone/>
              <a:defRPr sz="1400">
                <a:solidFill>
                  <a:schemeClr val="lt1"/>
                </a:solidFill>
              </a:defRPr>
            </a:lvl4pPr>
            <a:lvl5pPr indent="-228600" lvl="4" marL="2286000" algn="l">
              <a:spcBef>
                <a:spcPts val="300"/>
              </a:spcBef>
              <a:spcAft>
                <a:spcPts val="0"/>
              </a:spcAft>
              <a:buSzPts val="980"/>
              <a:buNone/>
              <a:defRPr sz="1400">
                <a:solidFill>
                  <a:schemeClr val="lt1"/>
                </a:solidFill>
              </a:defRPr>
            </a:lvl5pPr>
            <a:lvl6pPr indent="-314325" lvl="5" marL="2743200" algn="l">
              <a:spcBef>
                <a:spcPts val="300"/>
              </a:spcBef>
              <a:spcAft>
                <a:spcPts val="0"/>
              </a:spcAft>
              <a:buSzPts val="1350"/>
              <a:buChar char="🞂"/>
              <a:defRPr/>
            </a:lvl6pPr>
            <a:lvl7pPr indent="-314325" lvl="6" marL="3200400" algn="l">
              <a:spcBef>
                <a:spcPts val="300"/>
              </a:spcBef>
              <a:spcAft>
                <a:spcPts val="0"/>
              </a:spcAft>
              <a:buSzPts val="1350"/>
              <a:buChar char="🞂"/>
              <a:defRPr/>
            </a:lvl7pPr>
            <a:lvl8pPr indent="-314325" lvl="7" marL="3657600" algn="l">
              <a:spcBef>
                <a:spcPts val="300"/>
              </a:spcBef>
              <a:spcAft>
                <a:spcPts val="0"/>
              </a:spcAft>
              <a:buSzPts val="1350"/>
              <a:buChar char="🞂"/>
              <a:defRPr/>
            </a:lvl8pPr>
            <a:lvl9pPr indent="-314325" lvl="8" marL="4114800" algn="l">
              <a:spcBef>
                <a:spcPts val="300"/>
              </a:spcBef>
              <a:spcAft>
                <a:spcPts val="0"/>
              </a:spcAft>
              <a:buSzPts val="1350"/>
              <a:buChar char="🞂"/>
              <a:defRPr/>
            </a:lvl9pPr>
          </a:lstStyle>
          <a:p/>
        </p:txBody>
      </p:sp>
      <p:sp>
        <p:nvSpPr>
          <p:cNvPr id="37" name="Google Shape;37;p17"/>
          <p:cNvSpPr txBox="1"/>
          <p:nvPr>
            <p:ph idx="10" type="dt"/>
          </p:nvPr>
        </p:nvSpPr>
        <p:spPr>
          <a:xfrm>
            <a:off x="6400800" y="6355080"/>
            <a:ext cx="2286000" cy="36576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17"/>
          <p:cNvSpPr txBox="1"/>
          <p:nvPr>
            <p:ph idx="11" type="ftr"/>
          </p:nvPr>
        </p:nvSpPr>
        <p:spPr>
          <a:xfrm>
            <a:off x="2898648" y="6355080"/>
            <a:ext cx="3474720" cy="36576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9" name="Google Shape;39;p17"/>
          <p:cNvSpPr txBox="1"/>
          <p:nvPr>
            <p:ph idx="12" type="sldNum"/>
          </p:nvPr>
        </p:nvSpPr>
        <p:spPr>
          <a:xfrm>
            <a:off x="1069848" y="6355080"/>
            <a:ext cx="1520952" cy="36576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algn="l">
              <a:spcBef>
                <a:spcPts val="0"/>
              </a:spcBef>
              <a:buNone/>
              <a:defRPr>
                <a:solidFill>
                  <a:srgbClr val="DEF5FA"/>
                </a:solidFill>
              </a:defRPr>
            </a:lvl1pPr>
            <a:lvl2pPr indent="0" lvl="1" marL="0" algn="l">
              <a:spcBef>
                <a:spcPts val="0"/>
              </a:spcBef>
              <a:buNone/>
              <a:defRPr>
                <a:solidFill>
                  <a:srgbClr val="DEF5FA"/>
                </a:solidFill>
              </a:defRPr>
            </a:lvl2pPr>
            <a:lvl3pPr indent="0" lvl="2" marL="0" algn="l">
              <a:spcBef>
                <a:spcPts val="0"/>
              </a:spcBef>
              <a:buNone/>
              <a:defRPr>
                <a:solidFill>
                  <a:srgbClr val="DEF5FA"/>
                </a:solidFill>
              </a:defRPr>
            </a:lvl3pPr>
            <a:lvl4pPr indent="0" lvl="3" marL="0" algn="l">
              <a:spcBef>
                <a:spcPts val="0"/>
              </a:spcBef>
              <a:buNone/>
              <a:defRPr>
                <a:solidFill>
                  <a:srgbClr val="DEF5FA"/>
                </a:solidFill>
              </a:defRPr>
            </a:lvl4pPr>
            <a:lvl5pPr indent="0" lvl="4" marL="0" algn="l">
              <a:spcBef>
                <a:spcPts val="0"/>
              </a:spcBef>
              <a:buNone/>
              <a:defRPr>
                <a:solidFill>
                  <a:srgbClr val="DEF5FA"/>
                </a:solidFill>
              </a:defRPr>
            </a:lvl5pPr>
            <a:lvl6pPr indent="0" lvl="5" marL="0" algn="l">
              <a:spcBef>
                <a:spcPts val="0"/>
              </a:spcBef>
              <a:buNone/>
              <a:defRPr>
                <a:solidFill>
                  <a:srgbClr val="DEF5FA"/>
                </a:solidFill>
              </a:defRPr>
            </a:lvl6pPr>
            <a:lvl7pPr indent="0" lvl="6" marL="0" algn="l">
              <a:spcBef>
                <a:spcPts val="0"/>
              </a:spcBef>
              <a:buNone/>
              <a:defRPr>
                <a:solidFill>
                  <a:srgbClr val="DEF5FA"/>
                </a:solidFill>
              </a:defRPr>
            </a:lvl7pPr>
            <a:lvl8pPr indent="0" lvl="7" marL="0" algn="l">
              <a:spcBef>
                <a:spcPts val="0"/>
              </a:spcBef>
              <a:buNone/>
              <a:defRPr>
                <a:solidFill>
                  <a:srgbClr val="DEF5FA"/>
                </a:solidFill>
              </a:defRPr>
            </a:lvl8pPr>
            <a:lvl9pPr indent="0" lvl="8" marL="0" algn="l">
              <a:spcBef>
                <a:spcPts val="0"/>
              </a:spcBef>
              <a:buNone/>
              <a:defRPr>
                <a:solidFill>
                  <a:srgbClr val="DEF5FA"/>
                </a:solidFill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uk-UA"/>
              <a:t>‹#›</a:t>
            </a:fld>
            <a:endParaRPr/>
          </a:p>
        </p:txBody>
      </p:sp>
      <p:sp>
        <p:nvSpPr>
          <p:cNvPr id="40" name="Google Shape;40;p17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cap="rnd" cmpd="sng" w="952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1" name="Google Shape;41;p1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Два об'єкти" type="twoObj">
  <p:cSld name="TWO_OBJECTS">
    <p:spTree>
      <p:nvGrpSpPr>
        <p:cNvPr id="42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18"/>
          <p:cNvSpPr txBox="1"/>
          <p:nvPr>
            <p:ph type="title"/>
          </p:nvPr>
        </p:nvSpPr>
        <p:spPr>
          <a:xfrm>
            <a:off x="457200" y="228600"/>
            <a:ext cx="82296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18"/>
          <p:cNvSpPr txBox="1"/>
          <p:nvPr>
            <p:ph idx="10" type="dt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5" name="Google Shape;45;p18"/>
          <p:cNvSpPr txBox="1"/>
          <p:nvPr>
            <p:ph idx="11" type="ftr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6" name="Google Shape;46;p18"/>
          <p:cNvSpPr txBox="1"/>
          <p:nvPr>
            <p:ph idx="12" type="sldNum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algn="l">
              <a:spcBef>
                <a:spcPts val="0"/>
              </a:spcBef>
              <a:buNone/>
              <a:defRPr>
                <a:solidFill>
                  <a:srgbClr val="464646"/>
                </a:solidFill>
              </a:defRPr>
            </a:lvl1pPr>
            <a:lvl2pPr indent="0" lvl="1" marL="0" algn="l">
              <a:spcBef>
                <a:spcPts val="0"/>
              </a:spcBef>
              <a:buNone/>
              <a:defRPr>
                <a:solidFill>
                  <a:srgbClr val="464646"/>
                </a:solidFill>
              </a:defRPr>
            </a:lvl2pPr>
            <a:lvl3pPr indent="0" lvl="2" marL="0" algn="l">
              <a:spcBef>
                <a:spcPts val="0"/>
              </a:spcBef>
              <a:buNone/>
              <a:defRPr>
                <a:solidFill>
                  <a:srgbClr val="464646"/>
                </a:solidFill>
              </a:defRPr>
            </a:lvl3pPr>
            <a:lvl4pPr indent="0" lvl="3" marL="0" algn="l">
              <a:spcBef>
                <a:spcPts val="0"/>
              </a:spcBef>
              <a:buNone/>
              <a:defRPr>
                <a:solidFill>
                  <a:srgbClr val="464646"/>
                </a:solidFill>
              </a:defRPr>
            </a:lvl4pPr>
            <a:lvl5pPr indent="0" lvl="4" marL="0" algn="l">
              <a:spcBef>
                <a:spcPts val="0"/>
              </a:spcBef>
              <a:buNone/>
              <a:defRPr>
                <a:solidFill>
                  <a:srgbClr val="464646"/>
                </a:solidFill>
              </a:defRPr>
            </a:lvl5pPr>
            <a:lvl6pPr indent="0" lvl="5" marL="0" algn="l">
              <a:spcBef>
                <a:spcPts val="0"/>
              </a:spcBef>
              <a:buNone/>
              <a:defRPr>
                <a:solidFill>
                  <a:srgbClr val="464646"/>
                </a:solidFill>
              </a:defRPr>
            </a:lvl6pPr>
            <a:lvl7pPr indent="0" lvl="6" marL="0" algn="l">
              <a:spcBef>
                <a:spcPts val="0"/>
              </a:spcBef>
              <a:buNone/>
              <a:defRPr>
                <a:solidFill>
                  <a:srgbClr val="464646"/>
                </a:solidFill>
              </a:defRPr>
            </a:lvl7pPr>
            <a:lvl8pPr indent="0" lvl="7" marL="0" algn="l">
              <a:spcBef>
                <a:spcPts val="0"/>
              </a:spcBef>
              <a:buNone/>
              <a:defRPr>
                <a:solidFill>
                  <a:srgbClr val="464646"/>
                </a:solidFill>
              </a:defRPr>
            </a:lvl8pPr>
            <a:lvl9pPr indent="0" lvl="8" marL="0" algn="l">
              <a:spcBef>
                <a:spcPts val="0"/>
              </a:spcBef>
              <a:buNone/>
              <a:defRPr>
                <a:solidFill>
                  <a:srgbClr val="464646"/>
                </a:solidFill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uk-UA"/>
              <a:t>‹#›</a:t>
            </a:fld>
            <a:endParaRPr/>
          </a:p>
        </p:txBody>
      </p:sp>
      <p:sp>
        <p:nvSpPr>
          <p:cNvPr id="47" name="Google Shape;47;p18"/>
          <p:cNvSpPr txBox="1"/>
          <p:nvPr>
            <p:ph idx="1" type="body"/>
          </p:nvPr>
        </p:nvSpPr>
        <p:spPr>
          <a:xfrm>
            <a:off x="457200" y="1219200"/>
            <a:ext cx="4041648" cy="493776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15468" lvl="0" marL="457200" algn="l">
              <a:spcBef>
                <a:spcPts val="600"/>
              </a:spcBef>
              <a:spcAft>
                <a:spcPts val="0"/>
              </a:spcAft>
              <a:buSzPts val="1368"/>
              <a:buChar char="🞂"/>
              <a:defRPr/>
            </a:lvl1pPr>
            <a:lvl2pPr indent="-315468" lvl="1" marL="914400" algn="l">
              <a:spcBef>
                <a:spcPts val="500"/>
              </a:spcBef>
              <a:spcAft>
                <a:spcPts val="0"/>
              </a:spcAft>
              <a:buSzPts val="1368"/>
              <a:buChar char="🞂"/>
              <a:defRPr/>
            </a:lvl2pPr>
            <a:lvl3pPr indent="-315467" lvl="2" marL="1371600" algn="l">
              <a:spcBef>
                <a:spcPts val="500"/>
              </a:spcBef>
              <a:spcAft>
                <a:spcPts val="0"/>
              </a:spcAft>
              <a:buSzPts val="1368"/>
              <a:buChar char="🞂"/>
              <a:defRPr/>
            </a:lvl3pPr>
            <a:lvl4pPr indent="-308610" lvl="3" marL="1828800" algn="l">
              <a:spcBef>
                <a:spcPts val="400"/>
              </a:spcBef>
              <a:spcAft>
                <a:spcPts val="0"/>
              </a:spcAft>
              <a:buSzPts val="1260"/>
              <a:buChar char="◻"/>
              <a:defRPr/>
            </a:lvl4pPr>
            <a:lvl5pPr indent="-308610" lvl="4" marL="2286000" algn="l">
              <a:spcBef>
                <a:spcPts val="300"/>
              </a:spcBef>
              <a:spcAft>
                <a:spcPts val="0"/>
              </a:spcAft>
              <a:buSzPts val="1260"/>
              <a:buChar char="◻"/>
              <a:defRPr/>
            </a:lvl5pPr>
            <a:lvl6pPr indent="-314325" lvl="5" marL="2743200" algn="l">
              <a:spcBef>
                <a:spcPts val="300"/>
              </a:spcBef>
              <a:spcAft>
                <a:spcPts val="0"/>
              </a:spcAft>
              <a:buSzPts val="1350"/>
              <a:buChar char="🞂"/>
              <a:defRPr/>
            </a:lvl6pPr>
            <a:lvl7pPr indent="-314325" lvl="6" marL="3200400" algn="l">
              <a:spcBef>
                <a:spcPts val="300"/>
              </a:spcBef>
              <a:spcAft>
                <a:spcPts val="0"/>
              </a:spcAft>
              <a:buSzPts val="1350"/>
              <a:buChar char="🞂"/>
              <a:defRPr/>
            </a:lvl7pPr>
            <a:lvl8pPr indent="-314325" lvl="7" marL="3657600" algn="l">
              <a:spcBef>
                <a:spcPts val="300"/>
              </a:spcBef>
              <a:spcAft>
                <a:spcPts val="0"/>
              </a:spcAft>
              <a:buSzPts val="1350"/>
              <a:buChar char="🞂"/>
              <a:defRPr/>
            </a:lvl8pPr>
            <a:lvl9pPr indent="-314325" lvl="8" marL="4114800" algn="l">
              <a:spcBef>
                <a:spcPts val="300"/>
              </a:spcBef>
              <a:spcAft>
                <a:spcPts val="0"/>
              </a:spcAft>
              <a:buSzPts val="1350"/>
              <a:buChar char="🞂"/>
              <a:defRPr/>
            </a:lvl9pPr>
          </a:lstStyle>
          <a:p/>
        </p:txBody>
      </p:sp>
      <p:sp>
        <p:nvSpPr>
          <p:cNvPr id="48" name="Google Shape;48;p18"/>
          <p:cNvSpPr txBox="1"/>
          <p:nvPr>
            <p:ph idx="2" type="body"/>
          </p:nvPr>
        </p:nvSpPr>
        <p:spPr>
          <a:xfrm>
            <a:off x="4632198" y="1216152"/>
            <a:ext cx="4041648" cy="493776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15468" lvl="0" marL="457200" algn="l">
              <a:spcBef>
                <a:spcPts val="600"/>
              </a:spcBef>
              <a:spcAft>
                <a:spcPts val="0"/>
              </a:spcAft>
              <a:buSzPts val="1368"/>
              <a:buChar char="🞂"/>
              <a:defRPr/>
            </a:lvl1pPr>
            <a:lvl2pPr indent="-315468" lvl="1" marL="914400" algn="l">
              <a:spcBef>
                <a:spcPts val="500"/>
              </a:spcBef>
              <a:spcAft>
                <a:spcPts val="0"/>
              </a:spcAft>
              <a:buSzPts val="1368"/>
              <a:buChar char="🞂"/>
              <a:defRPr/>
            </a:lvl2pPr>
            <a:lvl3pPr indent="-315467" lvl="2" marL="1371600" algn="l">
              <a:spcBef>
                <a:spcPts val="500"/>
              </a:spcBef>
              <a:spcAft>
                <a:spcPts val="0"/>
              </a:spcAft>
              <a:buSzPts val="1368"/>
              <a:buChar char="🞂"/>
              <a:defRPr/>
            </a:lvl3pPr>
            <a:lvl4pPr indent="-308610" lvl="3" marL="1828800" algn="l">
              <a:spcBef>
                <a:spcPts val="400"/>
              </a:spcBef>
              <a:spcAft>
                <a:spcPts val="0"/>
              </a:spcAft>
              <a:buSzPts val="1260"/>
              <a:buChar char="◻"/>
              <a:defRPr/>
            </a:lvl4pPr>
            <a:lvl5pPr indent="-308610" lvl="4" marL="2286000" algn="l">
              <a:spcBef>
                <a:spcPts val="300"/>
              </a:spcBef>
              <a:spcAft>
                <a:spcPts val="0"/>
              </a:spcAft>
              <a:buSzPts val="1260"/>
              <a:buChar char="◻"/>
              <a:defRPr/>
            </a:lvl5pPr>
            <a:lvl6pPr indent="-314325" lvl="5" marL="2743200" algn="l">
              <a:spcBef>
                <a:spcPts val="300"/>
              </a:spcBef>
              <a:spcAft>
                <a:spcPts val="0"/>
              </a:spcAft>
              <a:buSzPts val="1350"/>
              <a:buChar char="🞂"/>
              <a:defRPr/>
            </a:lvl6pPr>
            <a:lvl7pPr indent="-314325" lvl="6" marL="3200400" algn="l">
              <a:spcBef>
                <a:spcPts val="300"/>
              </a:spcBef>
              <a:spcAft>
                <a:spcPts val="0"/>
              </a:spcAft>
              <a:buSzPts val="1350"/>
              <a:buChar char="🞂"/>
              <a:defRPr/>
            </a:lvl7pPr>
            <a:lvl8pPr indent="-314325" lvl="7" marL="3657600" algn="l">
              <a:spcBef>
                <a:spcPts val="300"/>
              </a:spcBef>
              <a:spcAft>
                <a:spcPts val="0"/>
              </a:spcAft>
              <a:buSzPts val="1350"/>
              <a:buChar char="🞂"/>
              <a:defRPr/>
            </a:lvl8pPr>
            <a:lvl9pPr indent="-314325" lvl="8" marL="4114800" algn="l">
              <a:spcBef>
                <a:spcPts val="300"/>
              </a:spcBef>
              <a:spcAft>
                <a:spcPts val="0"/>
              </a:spcAft>
              <a:buSzPts val="1350"/>
              <a:buChar char="🞂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Порівняння" type="twoTxTwoObj">
  <p:cSld name="TWO_OBJECTS_WITH_TEXT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19"/>
          <p:cNvSpPr txBox="1"/>
          <p:nvPr>
            <p:ph type="title"/>
          </p:nvPr>
        </p:nvSpPr>
        <p:spPr>
          <a:xfrm>
            <a:off x="457200" y="228600"/>
            <a:ext cx="82296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Calibri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1" name="Google Shape;51;p19"/>
          <p:cNvSpPr txBox="1"/>
          <p:nvPr>
            <p:ph idx="1" type="body"/>
          </p:nvPr>
        </p:nvSpPr>
        <p:spPr>
          <a:xfrm>
            <a:off x="457200" y="1285875"/>
            <a:ext cx="4040188" cy="6858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600"/>
              </a:spcBef>
              <a:spcAft>
                <a:spcPts val="0"/>
              </a:spcAft>
              <a:buSzPts val="1824"/>
              <a:buNone/>
              <a:defRPr b="1" sz="2400">
                <a:solidFill>
                  <a:schemeClr val="accent2"/>
                </a:solidFill>
              </a:defRPr>
            </a:lvl1pPr>
            <a:lvl2pPr indent="-228600" lvl="1" marL="914400" algn="l">
              <a:spcBef>
                <a:spcPts val="500"/>
              </a:spcBef>
              <a:spcAft>
                <a:spcPts val="0"/>
              </a:spcAft>
              <a:buSzPts val="1520"/>
              <a:buNone/>
              <a:defRPr b="1" sz="2000"/>
            </a:lvl2pPr>
            <a:lvl3pPr indent="-228600" lvl="2" marL="1371600" algn="l">
              <a:spcBef>
                <a:spcPts val="500"/>
              </a:spcBef>
              <a:spcAft>
                <a:spcPts val="0"/>
              </a:spcAft>
              <a:buSzPts val="1368"/>
              <a:buNone/>
              <a:defRPr b="1" sz="1800"/>
            </a:lvl3pPr>
            <a:lvl4pPr indent="-228600" lvl="3" marL="1828800" algn="l">
              <a:spcBef>
                <a:spcPts val="400"/>
              </a:spcBef>
              <a:spcAft>
                <a:spcPts val="0"/>
              </a:spcAft>
              <a:buSzPts val="1120"/>
              <a:buNone/>
              <a:defRPr b="1" sz="1600"/>
            </a:lvl4pPr>
            <a:lvl5pPr indent="-228600" lvl="4" marL="2286000" algn="l">
              <a:spcBef>
                <a:spcPts val="300"/>
              </a:spcBef>
              <a:spcAft>
                <a:spcPts val="0"/>
              </a:spcAft>
              <a:buSzPts val="1120"/>
              <a:buNone/>
              <a:defRPr b="1" sz="1600"/>
            </a:lvl5pPr>
            <a:lvl6pPr indent="-314325" lvl="5" marL="2743200" algn="l">
              <a:spcBef>
                <a:spcPts val="300"/>
              </a:spcBef>
              <a:spcAft>
                <a:spcPts val="0"/>
              </a:spcAft>
              <a:buSzPts val="1350"/>
              <a:buChar char="🞂"/>
              <a:defRPr/>
            </a:lvl6pPr>
            <a:lvl7pPr indent="-314325" lvl="6" marL="3200400" algn="l">
              <a:spcBef>
                <a:spcPts val="300"/>
              </a:spcBef>
              <a:spcAft>
                <a:spcPts val="0"/>
              </a:spcAft>
              <a:buSzPts val="1350"/>
              <a:buChar char="🞂"/>
              <a:defRPr/>
            </a:lvl7pPr>
            <a:lvl8pPr indent="-314325" lvl="7" marL="3657600" algn="l">
              <a:spcBef>
                <a:spcPts val="300"/>
              </a:spcBef>
              <a:spcAft>
                <a:spcPts val="0"/>
              </a:spcAft>
              <a:buSzPts val="1350"/>
              <a:buChar char="🞂"/>
              <a:defRPr/>
            </a:lvl8pPr>
            <a:lvl9pPr indent="-314325" lvl="8" marL="4114800" algn="l">
              <a:spcBef>
                <a:spcPts val="300"/>
              </a:spcBef>
              <a:spcAft>
                <a:spcPts val="0"/>
              </a:spcAft>
              <a:buSzPts val="1350"/>
              <a:buChar char="🞂"/>
              <a:defRPr/>
            </a:lvl9pPr>
          </a:lstStyle>
          <a:p/>
        </p:txBody>
      </p:sp>
      <p:sp>
        <p:nvSpPr>
          <p:cNvPr id="52" name="Google Shape;52;p19"/>
          <p:cNvSpPr txBox="1"/>
          <p:nvPr>
            <p:ph idx="2" type="body"/>
          </p:nvPr>
        </p:nvSpPr>
        <p:spPr>
          <a:xfrm>
            <a:off x="4648200" y="1295400"/>
            <a:ext cx="4041775" cy="6858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600"/>
              </a:spcBef>
              <a:spcAft>
                <a:spcPts val="0"/>
              </a:spcAft>
              <a:buSzPts val="1824"/>
              <a:buNone/>
              <a:defRPr b="1" sz="2400">
                <a:solidFill>
                  <a:schemeClr val="accent2"/>
                </a:solidFill>
              </a:defRPr>
            </a:lvl1pPr>
            <a:lvl2pPr indent="-228600" lvl="1" marL="914400" algn="l">
              <a:spcBef>
                <a:spcPts val="500"/>
              </a:spcBef>
              <a:spcAft>
                <a:spcPts val="0"/>
              </a:spcAft>
              <a:buSzPts val="1520"/>
              <a:buNone/>
              <a:defRPr b="1" sz="2000"/>
            </a:lvl2pPr>
            <a:lvl3pPr indent="-228600" lvl="2" marL="1371600" algn="l">
              <a:spcBef>
                <a:spcPts val="500"/>
              </a:spcBef>
              <a:spcAft>
                <a:spcPts val="0"/>
              </a:spcAft>
              <a:buSzPts val="1368"/>
              <a:buNone/>
              <a:defRPr b="1" sz="1800"/>
            </a:lvl3pPr>
            <a:lvl4pPr indent="-228600" lvl="3" marL="1828800" algn="l">
              <a:spcBef>
                <a:spcPts val="400"/>
              </a:spcBef>
              <a:spcAft>
                <a:spcPts val="0"/>
              </a:spcAft>
              <a:buSzPts val="1120"/>
              <a:buNone/>
              <a:defRPr b="1" sz="1600"/>
            </a:lvl4pPr>
            <a:lvl5pPr indent="-228600" lvl="4" marL="2286000" algn="l">
              <a:spcBef>
                <a:spcPts val="300"/>
              </a:spcBef>
              <a:spcAft>
                <a:spcPts val="0"/>
              </a:spcAft>
              <a:buSzPts val="1120"/>
              <a:buNone/>
              <a:defRPr b="1" sz="1600"/>
            </a:lvl5pPr>
            <a:lvl6pPr indent="-314325" lvl="5" marL="2743200" algn="l">
              <a:spcBef>
                <a:spcPts val="300"/>
              </a:spcBef>
              <a:spcAft>
                <a:spcPts val="0"/>
              </a:spcAft>
              <a:buSzPts val="1350"/>
              <a:buChar char="🞂"/>
              <a:defRPr/>
            </a:lvl6pPr>
            <a:lvl7pPr indent="-314325" lvl="6" marL="3200400" algn="l">
              <a:spcBef>
                <a:spcPts val="300"/>
              </a:spcBef>
              <a:spcAft>
                <a:spcPts val="0"/>
              </a:spcAft>
              <a:buSzPts val="1350"/>
              <a:buChar char="🞂"/>
              <a:defRPr/>
            </a:lvl7pPr>
            <a:lvl8pPr indent="-314325" lvl="7" marL="3657600" algn="l">
              <a:spcBef>
                <a:spcPts val="300"/>
              </a:spcBef>
              <a:spcAft>
                <a:spcPts val="0"/>
              </a:spcAft>
              <a:buSzPts val="1350"/>
              <a:buChar char="🞂"/>
              <a:defRPr/>
            </a:lvl8pPr>
            <a:lvl9pPr indent="-314325" lvl="8" marL="4114800" algn="l">
              <a:spcBef>
                <a:spcPts val="300"/>
              </a:spcBef>
              <a:spcAft>
                <a:spcPts val="0"/>
              </a:spcAft>
              <a:buSzPts val="1350"/>
              <a:buChar char="🞂"/>
              <a:defRPr/>
            </a:lvl9pPr>
          </a:lstStyle>
          <a:p/>
        </p:txBody>
      </p:sp>
      <p:sp>
        <p:nvSpPr>
          <p:cNvPr id="53" name="Google Shape;53;p19"/>
          <p:cNvSpPr txBox="1"/>
          <p:nvPr>
            <p:ph idx="10" type="dt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4" name="Google Shape;54;p19"/>
          <p:cNvSpPr txBox="1"/>
          <p:nvPr>
            <p:ph idx="11" type="ftr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5" name="Google Shape;55;p19"/>
          <p:cNvSpPr txBox="1"/>
          <p:nvPr>
            <p:ph idx="12" type="sldNum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algn="l">
              <a:spcBef>
                <a:spcPts val="0"/>
              </a:spcBef>
              <a:buNone/>
              <a:defRPr>
                <a:solidFill>
                  <a:srgbClr val="464646"/>
                </a:solidFill>
              </a:defRPr>
            </a:lvl1pPr>
            <a:lvl2pPr indent="0" lvl="1" marL="0" algn="l">
              <a:spcBef>
                <a:spcPts val="0"/>
              </a:spcBef>
              <a:buNone/>
              <a:defRPr>
                <a:solidFill>
                  <a:srgbClr val="464646"/>
                </a:solidFill>
              </a:defRPr>
            </a:lvl2pPr>
            <a:lvl3pPr indent="0" lvl="2" marL="0" algn="l">
              <a:spcBef>
                <a:spcPts val="0"/>
              </a:spcBef>
              <a:buNone/>
              <a:defRPr>
                <a:solidFill>
                  <a:srgbClr val="464646"/>
                </a:solidFill>
              </a:defRPr>
            </a:lvl3pPr>
            <a:lvl4pPr indent="0" lvl="3" marL="0" algn="l">
              <a:spcBef>
                <a:spcPts val="0"/>
              </a:spcBef>
              <a:buNone/>
              <a:defRPr>
                <a:solidFill>
                  <a:srgbClr val="464646"/>
                </a:solidFill>
              </a:defRPr>
            </a:lvl4pPr>
            <a:lvl5pPr indent="0" lvl="4" marL="0" algn="l">
              <a:spcBef>
                <a:spcPts val="0"/>
              </a:spcBef>
              <a:buNone/>
              <a:defRPr>
                <a:solidFill>
                  <a:srgbClr val="464646"/>
                </a:solidFill>
              </a:defRPr>
            </a:lvl5pPr>
            <a:lvl6pPr indent="0" lvl="5" marL="0" algn="l">
              <a:spcBef>
                <a:spcPts val="0"/>
              </a:spcBef>
              <a:buNone/>
              <a:defRPr>
                <a:solidFill>
                  <a:srgbClr val="464646"/>
                </a:solidFill>
              </a:defRPr>
            </a:lvl6pPr>
            <a:lvl7pPr indent="0" lvl="6" marL="0" algn="l">
              <a:spcBef>
                <a:spcPts val="0"/>
              </a:spcBef>
              <a:buNone/>
              <a:defRPr>
                <a:solidFill>
                  <a:srgbClr val="464646"/>
                </a:solidFill>
              </a:defRPr>
            </a:lvl7pPr>
            <a:lvl8pPr indent="0" lvl="7" marL="0" algn="l">
              <a:spcBef>
                <a:spcPts val="0"/>
              </a:spcBef>
              <a:buNone/>
              <a:defRPr>
                <a:solidFill>
                  <a:srgbClr val="464646"/>
                </a:solidFill>
              </a:defRPr>
            </a:lvl8pPr>
            <a:lvl9pPr indent="0" lvl="8" marL="0" algn="l">
              <a:spcBef>
                <a:spcPts val="0"/>
              </a:spcBef>
              <a:buNone/>
              <a:defRPr>
                <a:solidFill>
                  <a:srgbClr val="464646"/>
                </a:solidFill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uk-UA"/>
              <a:t>‹#›</a:t>
            </a:fld>
            <a:endParaRPr/>
          </a:p>
        </p:txBody>
      </p:sp>
      <p:sp>
        <p:nvSpPr>
          <p:cNvPr id="56" name="Google Shape;56;p19"/>
          <p:cNvSpPr txBox="1"/>
          <p:nvPr>
            <p:ph idx="3" type="body"/>
          </p:nvPr>
        </p:nvSpPr>
        <p:spPr>
          <a:xfrm>
            <a:off x="457200" y="2133600"/>
            <a:ext cx="4038600" cy="4038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15468" lvl="0" marL="457200" algn="l">
              <a:spcBef>
                <a:spcPts val="600"/>
              </a:spcBef>
              <a:spcAft>
                <a:spcPts val="0"/>
              </a:spcAft>
              <a:buSzPts val="1368"/>
              <a:buChar char="🞂"/>
              <a:defRPr/>
            </a:lvl1pPr>
            <a:lvl2pPr indent="-315468" lvl="1" marL="914400" algn="l">
              <a:spcBef>
                <a:spcPts val="500"/>
              </a:spcBef>
              <a:spcAft>
                <a:spcPts val="0"/>
              </a:spcAft>
              <a:buSzPts val="1368"/>
              <a:buChar char="🞂"/>
              <a:defRPr/>
            </a:lvl2pPr>
            <a:lvl3pPr indent="-315467" lvl="2" marL="1371600" algn="l">
              <a:spcBef>
                <a:spcPts val="500"/>
              </a:spcBef>
              <a:spcAft>
                <a:spcPts val="0"/>
              </a:spcAft>
              <a:buSzPts val="1368"/>
              <a:buChar char="🞂"/>
              <a:defRPr/>
            </a:lvl3pPr>
            <a:lvl4pPr indent="-308610" lvl="3" marL="1828800" algn="l">
              <a:spcBef>
                <a:spcPts val="400"/>
              </a:spcBef>
              <a:spcAft>
                <a:spcPts val="0"/>
              </a:spcAft>
              <a:buSzPts val="1260"/>
              <a:buChar char="◻"/>
              <a:defRPr/>
            </a:lvl4pPr>
            <a:lvl5pPr indent="-308610" lvl="4" marL="2286000" algn="l">
              <a:spcBef>
                <a:spcPts val="300"/>
              </a:spcBef>
              <a:spcAft>
                <a:spcPts val="0"/>
              </a:spcAft>
              <a:buSzPts val="1260"/>
              <a:buChar char="◻"/>
              <a:defRPr/>
            </a:lvl5pPr>
            <a:lvl6pPr indent="-314325" lvl="5" marL="2743200" algn="l">
              <a:spcBef>
                <a:spcPts val="300"/>
              </a:spcBef>
              <a:spcAft>
                <a:spcPts val="0"/>
              </a:spcAft>
              <a:buSzPts val="1350"/>
              <a:buChar char="🞂"/>
              <a:defRPr/>
            </a:lvl6pPr>
            <a:lvl7pPr indent="-314325" lvl="6" marL="3200400" algn="l">
              <a:spcBef>
                <a:spcPts val="300"/>
              </a:spcBef>
              <a:spcAft>
                <a:spcPts val="0"/>
              </a:spcAft>
              <a:buSzPts val="1350"/>
              <a:buChar char="🞂"/>
              <a:defRPr/>
            </a:lvl7pPr>
            <a:lvl8pPr indent="-314325" lvl="7" marL="3657600" algn="l">
              <a:spcBef>
                <a:spcPts val="300"/>
              </a:spcBef>
              <a:spcAft>
                <a:spcPts val="0"/>
              </a:spcAft>
              <a:buSzPts val="1350"/>
              <a:buChar char="🞂"/>
              <a:defRPr/>
            </a:lvl8pPr>
            <a:lvl9pPr indent="-314325" lvl="8" marL="4114800" algn="l">
              <a:spcBef>
                <a:spcPts val="300"/>
              </a:spcBef>
              <a:spcAft>
                <a:spcPts val="0"/>
              </a:spcAft>
              <a:buSzPts val="1350"/>
              <a:buChar char="🞂"/>
              <a:defRPr/>
            </a:lvl9pPr>
          </a:lstStyle>
          <a:p/>
        </p:txBody>
      </p:sp>
      <p:sp>
        <p:nvSpPr>
          <p:cNvPr id="57" name="Google Shape;57;p19"/>
          <p:cNvSpPr txBox="1"/>
          <p:nvPr>
            <p:ph idx="4" type="body"/>
          </p:nvPr>
        </p:nvSpPr>
        <p:spPr>
          <a:xfrm>
            <a:off x="4648200" y="2133600"/>
            <a:ext cx="4038600" cy="4038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15468" lvl="0" marL="457200" algn="l">
              <a:spcBef>
                <a:spcPts val="600"/>
              </a:spcBef>
              <a:spcAft>
                <a:spcPts val="0"/>
              </a:spcAft>
              <a:buSzPts val="1368"/>
              <a:buChar char="🞂"/>
              <a:defRPr/>
            </a:lvl1pPr>
            <a:lvl2pPr indent="-315468" lvl="1" marL="914400" algn="l">
              <a:spcBef>
                <a:spcPts val="500"/>
              </a:spcBef>
              <a:spcAft>
                <a:spcPts val="0"/>
              </a:spcAft>
              <a:buSzPts val="1368"/>
              <a:buChar char="🞂"/>
              <a:defRPr/>
            </a:lvl2pPr>
            <a:lvl3pPr indent="-315467" lvl="2" marL="1371600" algn="l">
              <a:spcBef>
                <a:spcPts val="500"/>
              </a:spcBef>
              <a:spcAft>
                <a:spcPts val="0"/>
              </a:spcAft>
              <a:buSzPts val="1368"/>
              <a:buChar char="🞂"/>
              <a:defRPr/>
            </a:lvl3pPr>
            <a:lvl4pPr indent="-308610" lvl="3" marL="1828800" algn="l">
              <a:spcBef>
                <a:spcPts val="400"/>
              </a:spcBef>
              <a:spcAft>
                <a:spcPts val="0"/>
              </a:spcAft>
              <a:buSzPts val="1260"/>
              <a:buChar char="◻"/>
              <a:defRPr/>
            </a:lvl4pPr>
            <a:lvl5pPr indent="-308610" lvl="4" marL="2286000" algn="l">
              <a:spcBef>
                <a:spcPts val="300"/>
              </a:spcBef>
              <a:spcAft>
                <a:spcPts val="0"/>
              </a:spcAft>
              <a:buSzPts val="1260"/>
              <a:buChar char="◻"/>
              <a:defRPr/>
            </a:lvl5pPr>
            <a:lvl6pPr indent="-314325" lvl="5" marL="2743200" algn="l">
              <a:spcBef>
                <a:spcPts val="300"/>
              </a:spcBef>
              <a:spcAft>
                <a:spcPts val="0"/>
              </a:spcAft>
              <a:buSzPts val="1350"/>
              <a:buChar char="🞂"/>
              <a:defRPr/>
            </a:lvl6pPr>
            <a:lvl7pPr indent="-314325" lvl="6" marL="3200400" algn="l">
              <a:spcBef>
                <a:spcPts val="300"/>
              </a:spcBef>
              <a:spcAft>
                <a:spcPts val="0"/>
              </a:spcAft>
              <a:buSzPts val="1350"/>
              <a:buChar char="🞂"/>
              <a:defRPr/>
            </a:lvl7pPr>
            <a:lvl8pPr indent="-314325" lvl="7" marL="3657600" algn="l">
              <a:spcBef>
                <a:spcPts val="300"/>
              </a:spcBef>
              <a:spcAft>
                <a:spcPts val="0"/>
              </a:spcAft>
              <a:buSzPts val="1350"/>
              <a:buChar char="🞂"/>
              <a:defRPr/>
            </a:lvl8pPr>
            <a:lvl9pPr indent="-314325" lvl="8" marL="4114800" algn="l">
              <a:spcBef>
                <a:spcPts val="300"/>
              </a:spcBef>
              <a:spcAft>
                <a:spcPts val="0"/>
              </a:spcAft>
              <a:buSzPts val="1350"/>
              <a:buChar char="🞂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Лише заголовок" type="titleOnly">
  <p:cSld name="TITLE_ONLY"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20"/>
          <p:cNvSpPr txBox="1"/>
          <p:nvPr>
            <p:ph type="title"/>
          </p:nvPr>
        </p:nvSpPr>
        <p:spPr>
          <a:xfrm>
            <a:off x="457200" y="228600"/>
            <a:ext cx="82296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20"/>
          <p:cNvSpPr txBox="1"/>
          <p:nvPr>
            <p:ph idx="10" type="dt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1" name="Google Shape;61;p20"/>
          <p:cNvSpPr txBox="1"/>
          <p:nvPr>
            <p:ph idx="11" type="ftr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2" name="Google Shape;62;p20"/>
          <p:cNvSpPr txBox="1"/>
          <p:nvPr>
            <p:ph idx="12" type="sldNum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algn="l">
              <a:spcBef>
                <a:spcPts val="0"/>
              </a:spcBef>
              <a:buNone/>
              <a:defRPr>
                <a:solidFill>
                  <a:srgbClr val="464646"/>
                </a:solidFill>
              </a:defRPr>
            </a:lvl1pPr>
            <a:lvl2pPr indent="0" lvl="1" marL="0" algn="l">
              <a:spcBef>
                <a:spcPts val="0"/>
              </a:spcBef>
              <a:buNone/>
              <a:defRPr>
                <a:solidFill>
                  <a:srgbClr val="464646"/>
                </a:solidFill>
              </a:defRPr>
            </a:lvl2pPr>
            <a:lvl3pPr indent="0" lvl="2" marL="0" algn="l">
              <a:spcBef>
                <a:spcPts val="0"/>
              </a:spcBef>
              <a:buNone/>
              <a:defRPr>
                <a:solidFill>
                  <a:srgbClr val="464646"/>
                </a:solidFill>
              </a:defRPr>
            </a:lvl3pPr>
            <a:lvl4pPr indent="0" lvl="3" marL="0" algn="l">
              <a:spcBef>
                <a:spcPts val="0"/>
              </a:spcBef>
              <a:buNone/>
              <a:defRPr>
                <a:solidFill>
                  <a:srgbClr val="464646"/>
                </a:solidFill>
              </a:defRPr>
            </a:lvl4pPr>
            <a:lvl5pPr indent="0" lvl="4" marL="0" algn="l">
              <a:spcBef>
                <a:spcPts val="0"/>
              </a:spcBef>
              <a:buNone/>
              <a:defRPr>
                <a:solidFill>
                  <a:srgbClr val="464646"/>
                </a:solidFill>
              </a:defRPr>
            </a:lvl5pPr>
            <a:lvl6pPr indent="0" lvl="5" marL="0" algn="l">
              <a:spcBef>
                <a:spcPts val="0"/>
              </a:spcBef>
              <a:buNone/>
              <a:defRPr>
                <a:solidFill>
                  <a:srgbClr val="464646"/>
                </a:solidFill>
              </a:defRPr>
            </a:lvl6pPr>
            <a:lvl7pPr indent="0" lvl="6" marL="0" algn="l">
              <a:spcBef>
                <a:spcPts val="0"/>
              </a:spcBef>
              <a:buNone/>
              <a:defRPr>
                <a:solidFill>
                  <a:srgbClr val="464646"/>
                </a:solidFill>
              </a:defRPr>
            </a:lvl7pPr>
            <a:lvl8pPr indent="0" lvl="7" marL="0" algn="l">
              <a:spcBef>
                <a:spcPts val="0"/>
              </a:spcBef>
              <a:buNone/>
              <a:defRPr>
                <a:solidFill>
                  <a:srgbClr val="464646"/>
                </a:solidFill>
              </a:defRPr>
            </a:lvl8pPr>
            <a:lvl9pPr indent="0" lvl="8" marL="0" algn="l">
              <a:spcBef>
                <a:spcPts val="0"/>
              </a:spcBef>
              <a:buNone/>
              <a:defRPr>
                <a:solidFill>
                  <a:srgbClr val="464646"/>
                </a:solidFill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uk-UA"/>
              <a:t>‹#›</a:t>
            </a:fld>
            <a:endParaRPr/>
          </a:p>
        </p:txBody>
      </p:sp>
      <p:sp>
        <p:nvSpPr>
          <p:cNvPr id="63" name="Google Shape;63;p20"/>
          <p:cNvSpPr/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fmla="val 50000" name="adj"/>
            </a:avLst>
          </a:prstGeom>
          <a:solidFill>
            <a:schemeClr val="accent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Пустий слайд" showMasterSp="0" type="blank">
  <p:cSld name="BLANK"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21"/>
          <p:cNvSpPr txBox="1"/>
          <p:nvPr>
            <p:ph idx="10" type="dt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21"/>
          <p:cNvSpPr txBox="1"/>
          <p:nvPr>
            <p:ph idx="11" type="ftr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21"/>
          <p:cNvSpPr txBox="1"/>
          <p:nvPr>
            <p:ph idx="12" type="sldNum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algn="l">
              <a:spcBef>
                <a:spcPts val="0"/>
              </a:spcBef>
              <a:buNone/>
              <a:defRPr>
                <a:solidFill>
                  <a:srgbClr val="464646"/>
                </a:solidFill>
              </a:defRPr>
            </a:lvl1pPr>
            <a:lvl2pPr indent="0" lvl="1" marL="0" algn="l">
              <a:spcBef>
                <a:spcPts val="0"/>
              </a:spcBef>
              <a:buNone/>
              <a:defRPr>
                <a:solidFill>
                  <a:srgbClr val="464646"/>
                </a:solidFill>
              </a:defRPr>
            </a:lvl2pPr>
            <a:lvl3pPr indent="0" lvl="2" marL="0" algn="l">
              <a:spcBef>
                <a:spcPts val="0"/>
              </a:spcBef>
              <a:buNone/>
              <a:defRPr>
                <a:solidFill>
                  <a:srgbClr val="464646"/>
                </a:solidFill>
              </a:defRPr>
            </a:lvl3pPr>
            <a:lvl4pPr indent="0" lvl="3" marL="0" algn="l">
              <a:spcBef>
                <a:spcPts val="0"/>
              </a:spcBef>
              <a:buNone/>
              <a:defRPr>
                <a:solidFill>
                  <a:srgbClr val="464646"/>
                </a:solidFill>
              </a:defRPr>
            </a:lvl4pPr>
            <a:lvl5pPr indent="0" lvl="4" marL="0" algn="l">
              <a:spcBef>
                <a:spcPts val="0"/>
              </a:spcBef>
              <a:buNone/>
              <a:defRPr>
                <a:solidFill>
                  <a:srgbClr val="464646"/>
                </a:solidFill>
              </a:defRPr>
            </a:lvl5pPr>
            <a:lvl6pPr indent="0" lvl="5" marL="0" algn="l">
              <a:spcBef>
                <a:spcPts val="0"/>
              </a:spcBef>
              <a:buNone/>
              <a:defRPr>
                <a:solidFill>
                  <a:srgbClr val="464646"/>
                </a:solidFill>
              </a:defRPr>
            </a:lvl6pPr>
            <a:lvl7pPr indent="0" lvl="6" marL="0" algn="l">
              <a:spcBef>
                <a:spcPts val="0"/>
              </a:spcBef>
              <a:buNone/>
              <a:defRPr>
                <a:solidFill>
                  <a:srgbClr val="464646"/>
                </a:solidFill>
              </a:defRPr>
            </a:lvl7pPr>
            <a:lvl8pPr indent="0" lvl="7" marL="0" algn="l">
              <a:spcBef>
                <a:spcPts val="0"/>
              </a:spcBef>
              <a:buNone/>
              <a:defRPr>
                <a:solidFill>
                  <a:srgbClr val="464646"/>
                </a:solidFill>
              </a:defRPr>
            </a:lvl8pPr>
            <a:lvl9pPr indent="0" lvl="8" marL="0" algn="l">
              <a:spcBef>
                <a:spcPts val="0"/>
              </a:spcBef>
              <a:buNone/>
              <a:defRPr>
                <a:solidFill>
                  <a:srgbClr val="464646"/>
                </a:solidFill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uk-UA"/>
              <a:t>‹#›</a:t>
            </a:fld>
            <a:endParaRPr/>
          </a:p>
        </p:txBody>
      </p:sp>
      <p:cxnSp>
        <p:nvCxnSpPr>
          <p:cNvPr id="68" name="Google Shape;68;p21"/>
          <p:cNvCxnSpPr/>
          <p:nvPr/>
        </p:nvCxnSpPr>
        <p:spPr>
          <a:xfrm>
            <a:off x="457200" y="6353175"/>
            <a:ext cx="8229600" cy="0"/>
          </a:xfrm>
          <a:prstGeom prst="straightConnector1">
            <a:avLst/>
          </a:prstGeom>
          <a:noFill/>
          <a:ln cap="flat" cmpd="sng" w="9525">
            <a:solidFill>
              <a:schemeClr val="accent2"/>
            </a:solidFill>
            <a:prstDash val="dash"/>
            <a:round/>
            <a:headEnd len="sm" w="sm" type="none"/>
            <a:tailEnd len="sm" w="sm" type="none"/>
          </a:ln>
        </p:spPr>
      </p:cxnSp>
      <p:sp>
        <p:nvSpPr>
          <p:cNvPr id="69" name="Google Shape;69;p21"/>
          <p:cNvSpPr/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fmla="val 50000" name="adj"/>
            </a:avLst>
          </a:prstGeom>
          <a:solidFill>
            <a:schemeClr val="accent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Вміст із підписом" showMasterSp="0" type="objTx">
  <p:cSld name="OBJECT_WITH_CAPTION_TEXT"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22"/>
          <p:cNvSpPr txBox="1"/>
          <p:nvPr>
            <p:ph type="title"/>
          </p:nvPr>
        </p:nvSpPr>
        <p:spPr>
          <a:xfrm>
            <a:off x="6324600" y="304800"/>
            <a:ext cx="2514600" cy="838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Calibri"/>
              <a:buNone/>
              <a:defRPr b="1" sz="20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2" name="Google Shape;72;p22"/>
          <p:cNvSpPr txBox="1"/>
          <p:nvPr>
            <p:ph idx="1" type="body"/>
          </p:nvPr>
        </p:nvSpPr>
        <p:spPr>
          <a:xfrm>
            <a:off x="6324600" y="1219200"/>
            <a:ext cx="2514600" cy="48434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37500"/>
              </a:lnSpc>
              <a:spcBef>
                <a:spcPts val="600"/>
              </a:spcBef>
              <a:spcAft>
                <a:spcPts val="0"/>
              </a:spcAft>
              <a:buSzPts val="1216"/>
              <a:buNone/>
              <a:defRPr sz="1600">
                <a:solidFill>
                  <a:schemeClr val="dk2"/>
                </a:solidFill>
              </a:defRPr>
            </a:lvl1pPr>
            <a:lvl2pPr indent="-228600" lvl="1" marL="914400" algn="l">
              <a:spcBef>
                <a:spcPts val="1000"/>
              </a:spcBef>
              <a:spcAft>
                <a:spcPts val="0"/>
              </a:spcAft>
              <a:buSzPts val="912"/>
              <a:buNone/>
              <a:defRPr sz="1200"/>
            </a:lvl2pPr>
            <a:lvl3pPr indent="-228600" lvl="2" marL="1371600" algn="l">
              <a:spcBef>
                <a:spcPts val="500"/>
              </a:spcBef>
              <a:spcAft>
                <a:spcPts val="0"/>
              </a:spcAft>
              <a:buSzPts val="760"/>
              <a:buNone/>
              <a:defRPr sz="1000"/>
            </a:lvl3pPr>
            <a:lvl4pPr indent="-228600" lvl="3" marL="1828800" algn="l">
              <a:spcBef>
                <a:spcPts val="400"/>
              </a:spcBef>
              <a:spcAft>
                <a:spcPts val="0"/>
              </a:spcAft>
              <a:buSzPts val="630"/>
              <a:buNone/>
              <a:defRPr sz="900"/>
            </a:lvl4pPr>
            <a:lvl5pPr indent="-228600" lvl="4" marL="2286000" algn="l">
              <a:spcBef>
                <a:spcPts val="300"/>
              </a:spcBef>
              <a:spcAft>
                <a:spcPts val="0"/>
              </a:spcAft>
              <a:buSzPts val="630"/>
              <a:buNone/>
              <a:defRPr sz="900"/>
            </a:lvl5pPr>
            <a:lvl6pPr indent="-314325" lvl="5" marL="2743200" algn="l">
              <a:spcBef>
                <a:spcPts val="300"/>
              </a:spcBef>
              <a:spcAft>
                <a:spcPts val="0"/>
              </a:spcAft>
              <a:buSzPts val="1350"/>
              <a:buChar char="🞂"/>
              <a:defRPr/>
            </a:lvl6pPr>
            <a:lvl7pPr indent="-314325" lvl="6" marL="3200400" algn="l">
              <a:spcBef>
                <a:spcPts val="300"/>
              </a:spcBef>
              <a:spcAft>
                <a:spcPts val="0"/>
              </a:spcAft>
              <a:buSzPts val="1350"/>
              <a:buChar char="🞂"/>
              <a:defRPr/>
            </a:lvl7pPr>
            <a:lvl8pPr indent="-314325" lvl="7" marL="3657600" algn="l">
              <a:spcBef>
                <a:spcPts val="300"/>
              </a:spcBef>
              <a:spcAft>
                <a:spcPts val="0"/>
              </a:spcAft>
              <a:buSzPts val="1350"/>
              <a:buChar char="🞂"/>
              <a:defRPr/>
            </a:lvl8pPr>
            <a:lvl9pPr indent="-314325" lvl="8" marL="4114800" algn="l">
              <a:spcBef>
                <a:spcPts val="300"/>
              </a:spcBef>
              <a:spcAft>
                <a:spcPts val="0"/>
              </a:spcAft>
              <a:buSzPts val="1350"/>
              <a:buChar char="🞂"/>
              <a:defRPr/>
            </a:lvl9pPr>
          </a:lstStyle>
          <a:p/>
        </p:txBody>
      </p:sp>
      <p:sp>
        <p:nvSpPr>
          <p:cNvPr id="73" name="Google Shape;73;p22"/>
          <p:cNvSpPr txBox="1"/>
          <p:nvPr>
            <p:ph idx="10" type="dt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4" name="Google Shape;74;p22"/>
          <p:cNvSpPr txBox="1"/>
          <p:nvPr>
            <p:ph idx="11" type="ftr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5" name="Google Shape;75;p22"/>
          <p:cNvSpPr txBox="1"/>
          <p:nvPr>
            <p:ph idx="12" type="sldNum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algn="l">
              <a:spcBef>
                <a:spcPts val="0"/>
              </a:spcBef>
              <a:buNone/>
              <a:defRPr>
                <a:solidFill>
                  <a:srgbClr val="464646"/>
                </a:solidFill>
              </a:defRPr>
            </a:lvl1pPr>
            <a:lvl2pPr indent="0" lvl="1" marL="0" algn="l">
              <a:spcBef>
                <a:spcPts val="0"/>
              </a:spcBef>
              <a:buNone/>
              <a:defRPr>
                <a:solidFill>
                  <a:srgbClr val="464646"/>
                </a:solidFill>
              </a:defRPr>
            </a:lvl2pPr>
            <a:lvl3pPr indent="0" lvl="2" marL="0" algn="l">
              <a:spcBef>
                <a:spcPts val="0"/>
              </a:spcBef>
              <a:buNone/>
              <a:defRPr>
                <a:solidFill>
                  <a:srgbClr val="464646"/>
                </a:solidFill>
              </a:defRPr>
            </a:lvl3pPr>
            <a:lvl4pPr indent="0" lvl="3" marL="0" algn="l">
              <a:spcBef>
                <a:spcPts val="0"/>
              </a:spcBef>
              <a:buNone/>
              <a:defRPr>
                <a:solidFill>
                  <a:srgbClr val="464646"/>
                </a:solidFill>
              </a:defRPr>
            </a:lvl4pPr>
            <a:lvl5pPr indent="0" lvl="4" marL="0" algn="l">
              <a:spcBef>
                <a:spcPts val="0"/>
              </a:spcBef>
              <a:buNone/>
              <a:defRPr>
                <a:solidFill>
                  <a:srgbClr val="464646"/>
                </a:solidFill>
              </a:defRPr>
            </a:lvl5pPr>
            <a:lvl6pPr indent="0" lvl="5" marL="0" algn="l">
              <a:spcBef>
                <a:spcPts val="0"/>
              </a:spcBef>
              <a:buNone/>
              <a:defRPr>
                <a:solidFill>
                  <a:srgbClr val="464646"/>
                </a:solidFill>
              </a:defRPr>
            </a:lvl6pPr>
            <a:lvl7pPr indent="0" lvl="6" marL="0" algn="l">
              <a:spcBef>
                <a:spcPts val="0"/>
              </a:spcBef>
              <a:buNone/>
              <a:defRPr>
                <a:solidFill>
                  <a:srgbClr val="464646"/>
                </a:solidFill>
              </a:defRPr>
            </a:lvl7pPr>
            <a:lvl8pPr indent="0" lvl="7" marL="0" algn="l">
              <a:spcBef>
                <a:spcPts val="0"/>
              </a:spcBef>
              <a:buNone/>
              <a:defRPr>
                <a:solidFill>
                  <a:srgbClr val="464646"/>
                </a:solidFill>
              </a:defRPr>
            </a:lvl8pPr>
            <a:lvl9pPr indent="0" lvl="8" marL="0" algn="l">
              <a:spcBef>
                <a:spcPts val="0"/>
              </a:spcBef>
              <a:buNone/>
              <a:defRPr>
                <a:solidFill>
                  <a:srgbClr val="464646"/>
                </a:solidFill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uk-UA"/>
              <a:t>‹#›</a:t>
            </a:fld>
            <a:endParaRPr/>
          </a:p>
        </p:txBody>
      </p:sp>
      <p:cxnSp>
        <p:nvCxnSpPr>
          <p:cNvPr id="76" name="Google Shape;76;p22"/>
          <p:cNvCxnSpPr/>
          <p:nvPr/>
        </p:nvCxnSpPr>
        <p:spPr>
          <a:xfrm>
            <a:off x="457200" y="6353175"/>
            <a:ext cx="8229600" cy="0"/>
          </a:xfrm>
          <a:prstGeom prst="straightConnector1">
            <a:avLst/>
          </a:prstGeom>
          <a:noFill/>
          <a:ln cap="flat" cmpd="sng" w="9525">
            <a:solidFill>
              <a:schemeClr val="accent2"/>
            </a:solidFill>
            <a:prstDash val="dash"/>
            <a:round/>
            <a:headEnd len="sm" w="sm" type="none"/>
            <a:tailEnd len="sm" w="sm" type="none"/>
          </a:ln>
        </p:spPr>
      </p:cxnSp>
      <p:cxnSp>
        <p:nvCxnSpPr>
          <p:cNvPr id="77" name="Google Shape;77;p22"/>
          <p:cNvCxnSpPr/>
          <p:nvPr/>
        </p:nvCxnSpPr>
        <p:spPr>
          <a:xfrm rot="5400000">
            <a:off x="3160645" y="3324225"/>
            <a:ext cx="6035040" cy="0"/>
          </a:xfrm>
          <a:prstGeom prst="straightConnector1">
            <a:avLst/>
          </a:prstGeom>
          <a:noFill/>
          <a:ln cap="flat" cmpd="sng" w="9525">
            <a:solidFill>
              <a:schemeClr val="accent2"/>
            </a:solidFill>
            <a:prstDash val="dash"/>
            <a:round/>
            <a:headEnd len="sm" w="sm" type="none"/>
            <a:tailEnd len="sm" w="sm" type="none"/>
          </a:ln>
        </p:spPr>
      </p:cxnSp>
      <p:sp>
        <p:nvSpPr>
          <p:cNvPr id="78" name="Google Shape;78;p22"/>
          <p:cNvSpPr/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fmla="val 50000" name="adj"/>
            </a:avLst>
          </a:prstGeom>
          <a:solidFill>
            <a:schemeClr val="accent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9" name="Google Shape;79;p22"/>
          <p:cNvSpPr txBox="1"/>
          <p:nvPr>
            <p:ph idx="2" type="body"/>
          </p:nvPr>
        </p:nvSpPr>
        <p:spPr>
          <a:xfrm>
            <a:off x="304800" y="304800"/>
            <a:ext cx="5715000" cy="5715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15468" lvl="0" marL="457200" algn="l">
              <a:spcBef>
                <a:spcPts val="600"/>
              </a:spcBef>
              <a:spcAft>
                <a:spcPts val="0"/>
              </a:spcAft>
              <a:buSzPts val="1368"/>
              <a:buChar char="🞂"/>
              <a:defRPr/>
            </a:lvl1pPr>
            <a:lvl2pPr indent="-315468" lvl="1" marL="914400" algn="l">
              <a:spcBef>
                <a:spcPts val="500"/>
              </a:spcBef>
              <a:spcAft>
                <a:spcPts val="0"/>
              </a:spcAft>
              <a:buSzPts val="1368"/>
              <a:buChar char="🞂"/>
              <a:defRPr/>
            </a:lvl2pPr>
            <a:lvl3pPr indent="-315467" lvl="2" marL="1371600" algn="l">
              <a:spcBef>
                <a:spcPts val="500"/>
              </a:spcBef>
              <a:spcAft>
                <a:spcPts val="0"/>
              </a:spcAft>
              <a:buSzPts val="1368"/>
              <a:buChar char="🞂"/>
              <a:defRPr/>
            </a:lvl3pPr>
            <a:lvl4pPr indent="-308610" lvl="3" marL="1828800" algn="l">
              <a:spcBef>
                <a:spcPts val="400"/>
              </a:spcBef>
              <a:spcAft>
                <a:spcPts val="0"/>
              </a:spcAft>
              <a:buSzPts val="1260"/>
              <a:buChar char="◻"/>
              <a:defRPr/>
            </a:lvl4pPr>
            <a:lvl5pPr indent="-308610" lvl="4" marL="2286000" algn="l">
              <a:spcBef>
                <a:spcPts val="300"/>
              </a:spcBef>
              <a:spcAft>
                <a:spcPts val="0"/>
              </a:spcAft>
              <a:buSzPts val="1260"/>
              <a:buChar char="◻"/>
              <a:defRPr/>
            </a:lvl5pPr>
            <a:lvl6pPr indent="-314325" lvl="5" marL="2743200" algn="l">
              <a:spcBef>
                <a:spcPts val="300"/>
              </a:spcBef>
              <a:spcAft>
                <a:spcPts val="0"/>
              </a:spcAft>
              <a:buSzPts val="1350"/>
              <a:buChar char="🞂"/>
              <a:defRPr/>
            </a:lvl6pPr>
            <a:lvl7pPr indent="-314325" lvl="6" marL="3200400" algn="l">
              <a:spcBef>
                <a:spcPts val="300"/>
              </a:spcBef>
              <a:spcAft>
                <a:spcPts val="0"/>
              </a:spcAft>
              <a:buSzPts val="1350"/>
              <a:buChar char="🞂"/>
              <a:defRPr/>
            </a:lvl7pPr>
            <a:lvl8pPr indent="-314325" lvl="7" marL="3657600" algn="l">
              <a:spcBef>
                <a:spcPts val="300"/>
              </a:spcBef>
              <a:spcAft>
                <a:spcPts val="0"/>
              </a:spcAft>
              <a:buSzPts val="1350"/>
              <a:buChar char="🞂"/>
              <a:defRPr/>
            </a:lvl8pPr>
            <a:lvl9pPr indent="-314325" lvl="8" marL="4114800" algn="l">
              <a:spcBef>
                <a:spcPts val="300"/>
              </a:spcBef>
              <a:spcAft>
                <a:spcPts val="0"/>
              </a:spcAft>
              <a:buSzPts val="1350"/>
              <a:buChar char="🞂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ображення з підписом" showMasterSp="0" type="picTx">
  <p:cSld name="PICTURE_WITH_CAPTION_TEXT">
    <p:bg>
      <p:bgPr>
        <a:solidFill>
          <a:schemeClr val="dk2"/>
        </a:solidFill>
      </p:bgPr>
    </p:bg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23"/>
          <p:cNvSpPr txBox="1"/>
          <p:nvPr>
            <p:ph type="title"/>
          </p:nvPr>
        </p:nvSpPr>
        <p:spPr>
          <a:xfrm>
            <a:off x="457200" y="500856"/>
            <a:ext cx="8229600" cy="674688"/>
          </a:xfrm>
          <a:prstGeom prst="rect">
            <a:avLst/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274300" spcFirstLastPara="1" rIns="91425" wrap="square" tIns="45700">
            <a:norm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Calibri"/>
              <a:buNone/>
              <a:defRPr b="0" sz="20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2" name="Google Shape;82;p23"/>
          <p:cNvSpPr/>
          <p:nvPr>
            <p:ph idx="2" type="pic"/>
          </p:nvPr>
        </p:nvSpPr>
        <p:spPr>
          <a:xfrm>
            <a:off x="457200" y="1905000"/>
            <a:ext cx="8229600" cy="4270248"/>
          </a:xfrm>
          <a:prstGeom prst="rect">
            <a:avLst/>
          </a:prstGeom>
          <a:solidFill>
            <a:srgbClr val="BABABA"/>
          </a:solidFill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marR="0" rtl="0" algn="l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2432"/>
              <a:buFont typeface="Noto Sans Symbols"/>
              <a:buNone/>
              <a:defRPr b="0" i="0" sz="3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500"/>
              </a:spcBef>
              <a:spcAft>
                <a:spcPts val="0"/>
              </a:spcAft>
              <a:buClr>
                <a:schemeClr val="accent2"/>
              </a:buClr>
              <a:buSzPts val="1748"/>
              <a:buFont typeface="Noto Sans Symbols"/>
              <a:buChar char="🞂"/>
              <a:defRPr b="0" i="0" sz="2300" u="none" cap="none" strike="noStrike">
                <a:solidFill>
                  <a:schemeClr val="lt2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520"/>
              <a:buFont typeface="Noto Sans Symbols"/>
              <a:buChar char="🞂"/>
              <a:defRPr b="0" i="0" sz="2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400"/>
              </a:spcBef>
              <a:spcAft>
                <a:spcPts val="0"/>
              </a:spcAft>
              <a:buClr>
                <a:srgbClr val="7673AE"/>
              </a:buClr>
              <a:buSzPts val="1260"/>
              <a:buFont typeface="Noto Sans Symbols"/>
              <a:buChar char="◻"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SzPts val="1120"/>
              <a:buFont typeface="Noto Sans Symbols"/>
              <a:buChar char="◻"/>
              <a:defRPr b="0" i="0" sz="16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300"/>
              </a:spcBef>
              <a:spcAft>
                <a:spcPts val="0"/>
              </a:spcAft>
              <a:buClr>
                <a:srgbClr val="8BA1B3"/>
              </a:buClr>
              <a:buSzPts val="1200"/>
              <a:buFont typeface="Noto Sans Symbols"/>
              <a:buChar char="🞂"/>
              <a:defRPr b="0" i="0" sz="16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300"/>
              </a:spcBef>
              <a:spcAft>
                <a:spcPts val="0"/>
              </a:spcAft>
              <a:buClr>
                <a:srgbClr val="646C8F"/>
              </a:buClr>
              <a:buSzPts val="1050"/>
              <a:buFont typeface="Noto Sans Symbols"/>
              <a:buChar char="🞂"/>
              <a:defRPr b="0" i="0" sz="1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300"/>
              </a:spcBef>
              <a:spcAft>
                <a:spcPts val="0"/>
              </a:spcAft>
              <a:buClr>
                <a:srgbClr val="BABABA"/>
              </a:buClr>
              <a:buSzPts val="1050"/>
              <a:buFont typeface="Noto Sans Symbols"/>
              <a:buChar char="🞂"/>
              <a:defRPr b="0" i="0" sz="1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300"/>
              </a:spcBef>
              <a:spcAft>
                <a:spcPts val="0"/>
              </a:spcAft>
              <a:buClr>
                <a:srgbClr val="9FB8CD"/>
              </a:buClr>
              <a:buSzPts val="900"/>
              <a:buFont typeface="Noto Sans Symbols"/>
              <a:buChar char="🞂"/>
              <a:defRPr b="0" i="0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3" name="Google Shape;83;p23"/>
          <p:cNvSpPr txBox="1"/>
          <p:nvPr>
            <p:ph idx="1" type="body"/>
          </p:nvPr>
        </p:nvSpPr>
        <p:spPr>
          <a:xfrm>
            <a:off x="457200" y="1219200"/>
            <a:ext cx="8229600" cy="533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600"/>
              </a:spcBef>
              <a:spcAft>
                <a:spcPts val="0"/>
              </a:spcAft>
              <a:buSzPts val="1064"/>
              <a:buFont typeface="Calibri"/>
              <a:buNone/>
              <a:defRPr sz="1400"/>
            </a:lvl1pPr>
            <a:lvl2pPr indent="-286512" lvl="1" marL="914400" algn="l">
              <a:spcBef>
                <a:spcPts val="500"/>
              </a:spcBef>
              <a:spcAft>
                <a:spcPts val="0"/>
              </a:spcAft>
              <a:buSzPts val="912"/>
              <a:buChar char="🞂"/>
              <a:defRPr sz="1200"/>
            </a:lvl2pPr>
            <a:lvl3pPr indent="-276860" lvl="2" marL="1371600" algn="l">
              <a:spcBef>
                <a:spcPts val="500"/>
              </a:spcBef>
              <a:spcAft>
                <a:spcPts val="0"/>
              </a:spcAft>
              <a:buSzPts val="760"/>
              <a:buChar char="🞂"/>
              <a:defRPr sz="1000"/>
            </a:lvl3pPr>
            <a:lvl4pPr indent="-268605" lvl="3" marL="1828800" algn="l">
              <a:spcBef>
                <a:spcPts val="400"/>
              </a:spcBef>
              <a:spcAft>
                <a:spcPts val="0"/>
              </a:spcAft>
              <a:buSzPts val="630"/>
              <a:buChar char="◻"/>
              <a:defRPr sz="900"/>
            </a:lvl4pPr>
            <a:lvl5pPr indent="-268604" lvl="4" marL="2286000" algn="l">
              <a:spcBef>
                <a:spcPts val="300"/>
              </a:spcBef>
              <a:spcAft>
                <a:spcPts val="0"/>
              </a:spcAft>
              <a:buSzPts val="630"/>
              <a:buChar char="◻"/>
              <a:defRPr sz="900"/>
            </a:lvl5pPr>
            <a:lvl6pPr indent="-314325" lvl="5" marL="2743200" algn="l">
              <a:spcBef>
                <a:spcPts val="300"/>
              </a:spcBef>
              <a:spcAft>
                <a:spcPts val="0"/>
              </a:spcAft>
              <a:buSzPts val="1350"/>
              <a:buChar char="🞂"/>
              <a:defRPr/>
            </a:lvl6pPr>
            <a:lvl7pPr indent="-314325" lvl="6" marL="3200400" algn="l">
              <a:spcBef>
                <a:spcPts val="300"/>
              </a:spcBef>
              <a:spcAft>
                <a:spcPts val="0"/>
              </a:spcAft>
              <a:buSzPts val="1350"/>
              <a:buChar char="🞂"/>
              <a:defRPr/>
            </a:lvl7pPr>
            <a:lvl8pPr indent="-314325" lvl="7" marL="3657600" algn="l">
              <a:spcBef>
                <a:spcPts val="300"/>
              </a:spcBef>
              <a:spcAft>
                <a:spcPts val="0"/>
              </a:spcAft>
              <a:buSzPts val="1350"/>
              <a:buChar char="🞂"/>
              <a:defRPr/>
            </a:lvl8pPr>
            <a:lvl9pPr indent="-314325" lvl="8" marL="4114800" algn="l">
              <a:spcBef>
                <a:spcPts val="300"/>
              </a:spcBef>
              <a:spcAft>
                <a:spcPts val="0"/>
              </a:spcAft>
              <a:buSzPts val="1350"/>
              <a:buChar char="🞂"/>
              <a:defRPr/>
            </a:lvl9pPr>
          </a:lstStyle>
          <a:p/>
        </p:txBody>
      </p:sp>
      <p:sp>
        <p:nvSpPr>
          <p:cNvPr id="84" name="Google Shape;84;p23"/>
          <p:cNvSpPr txBox="1"/>
          <p:nvPr>
            <p:ph idx="10" type="dt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5" name="Google Shape;85;p23"/>
          <p:cNvSpPr txBox="1"/>
          <p:nvPr>
            <p:ph idx="11" type="ftr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6" name="Google Shape;86;p23"/>
          <p:cNvSpPr txBox="1"/>
          <p:nvPr>
            <p:ph idx="12" type="sldNum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algn="l">
              <a:spcBef>
                <a:spcPts val="0"/>
              </a:spcBef>
              <a:buNone/>
              <a:defRPr>
                <a:solidFill>
                  <a:srgbClr val="DEF5FA"/>
                </a:solidFill>
              </a:defRPr>
            </a:lvl1pPr>
            <a:lvl2pPr indent="0" lvl="1" marL="0" algn="l">
              <a:spcBef>
                <a:spcPts val="0"/>
              </a:spcBef>
              <a:buNone/>
              <a:defRPr>
                <a:solidFill>
                  <a:srgbClr val="DEF5FA"/>
                </a:solidFill>
              </a:defRPr>
            </a:lvl2pPr>
            <a:lvl3pPr indent="0" lvl="2" marL="0" algn="l">
              <a:spcBef>
                <a:spcPts val="0"/>
              </a:spcBef>
              <a:buNone/>
              <a:defRPr>
                <a:solidFill>
                  <a:srgbClr val="DEF5FA"/>
                </a:solidFill>
              </a:defRPr>
            </a:lvl3pPr>
            <a:lvl4pPr indent="0" lvl="3" marL="0" algn="l">
              <a:spcBef>
                <a:spcPts val="0"/>
              </a:spcBef>
              <a:buNone/>
              <a:defRPr>
                <a:solidFill>
                  <a:srgbClr val="DEF5FA"/>
                </a:solidFill>
              </a:defRPr>
            </a:lvl4pPr>
            <a:lvl5pPr indent="0" lvl="4" marL="0" algn="l">
              <a:spcBef>
                <a:spcPts val="0"/>
              </a:spcBef>
              <a:buNone/>
              <a:defRPr>
                <a:solidFill>
                  <a:srgbClr val="DEF5FA"/>
                </a:solidFill>
              </a:defRPr>
            </a:lvl5pPr>
            <a:lvl6pPr indent="0" lvl="5" marL="0" algn="l">
              <a:spcBef>
                <a:spcPts val="0"/>
              </a:spcBef>
              <a:buNone/>
              <a:defRPr>
                <a:solidFill>
                  <a:srgbClr val="DEF5FA"/>
                </a:solidFill>
              </a:defRPr>
            </a:lvl6pPr>
            <a:lvl7pPr indent="0" lvl="6" marL="0" algn="l">
              <a:spcBef>
                <a:spcPts val="0"/>
              </a:spcBef>
              <a:buNone/>
              <a:defRPr>
                <a:solidFill>
                  <a:srgbClr val="DEF5FA"/>
                </a:solidFill>
              </a:defRPr>
            </a:lvl7pPr>
            <a:lvl8pPr indent="0" lvl="7" marL="0" algn="l">
              <a:spcBef>
                <a:spcPts val="0"/>
              </a:spcBef>
              <a:buNone/>
              <a:defRPr>
                <a:solidFill>
                  <a:srgbClr val="DEF5FA"/>
                </a:solidFill>
              </a:defRPr>
            </a:lvl8pPr>
            <a:lvl9pPr indent="0" lvl="8" marL="0" algn="l">
              <a:spcBef>
                <a:spcPts val="0"/>
              </a:spcBef>
              <a:buNone/>
              <a:defRPr>
                <a:solidFill>
                  <a:srgbClr val="DEF5FA"/>
                </a:solidFill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uk-UA"/>
              <a:t>‹#›</a:t>
            </a:fld>
            <a:endParaRPr/>
          </a:p>
        </p:txBody>
      </p:sp>
      <p:cxnSp>
        <p:nvCxnSpPr>
          <p:cNvPr id="87" name="Google Shape;87;p23"/>
          <p:cNvCxnSpPr/>
          <p:nvPr/>
        </p:nvCxnSpPr>
        <p:spPr>
          <a:xfrm>
            <a:off x="457200" y="6353175"/>
            <a:ext cx="8229600" cy="0"/>
          </a:xfrm>
          <a:prstGeom prst="straightConnector1">
            <a:avLst/>
          </a:prstGeom>
          <a:noFill/>
          <a:ln cap="flat" cmpd="sng" w="9525">
            <a:solidFill>
              <a:schemeClr val="accent2"/>
            </a:solidFill>
            <a:prstDash val="dash"/>
            <a:round/>
            <a:headEnd len="sm" w="sm" type="none"/>
            <a:tailEnd len="sm" w="sm" type="none"/>
          </a:ln>
        </p:spPr>
      </p:cxnSp>
      <p:sp>
        <p:nvSpPr>
          <p:cNvPr id="88" name="Google Shape;88;p23"/>
          <p:cNvSpPr/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fmla="val 50000" name="adj"/>
            </a:avLst>
          </a:prstGeom>
          <a:solidFill>
            <a:schemeClr val="accent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9" name="Google Shape;89;p23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4"/>
          <p:cNvSpPr txBox="1"/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Calibri"/>
              <a:buNone/>
              <a:defRPr b="0" i="0" sz="320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11" name="Google Shape;11;p14"/>
          <p:cNvSpPr txBox="1"/>
          <p:nvPr>
            <p:ph idx="1" type="body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54076" lvl="0" marL="457200" marR="0" rtl="0" algn="l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976"/>
              <a:buFont typeface="Noto Sans Symbols"/>
              <a:buChar char="🞂"/>
              <a:defRPr b="0" i="0" sz="2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39597" lvl="1" marL="914400" marR="0" rtl="0" algn="l">
              <a:spcBef>
                <a:spcPts val="500"/>
              </a:spcBef>
              <a:spcAft>
                <a:spcPts val="0"/>
              </a:spcAft>
              <a:buClr>
                <a:schemeClr val="accent2"/>
              </a:buClr>
              <a:buSzPts val="1748"/>
              <a:buFont typeface="Noto Sans Symbols"/>
              <a:buChar char="🞂"/>
              <a:defRPr b="0" i="0" sz="230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5119" lvl="2" marL="1371600" marR="0" rtl="0" algn="l">
              <a:spcBef>
                <a:spcPts val="500"/>
              </a:spcBef>
              <a:spcAft>
                <a:spcPts val="0"/>
              </a:spcAft>
              <a:buClr>
                <a:srgbClr val="BABABA"/>
              </a:buClr>
              <a:buSzPts val="1520"/>
              <a:buFont typeface="Noto Sans Symbols"/>
              <a:buChar char="🞂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08610" lvl="3" marL="1828800" marR="0" rtl="0" algn="l">
              <a:spcBef>
                <a:spcPts val="400"/>
              </a:spcBef>
              <a:spcAft>
                <a:spcPts val="0"/>
              </a:spcAft>
              <a:buClr>
                <a:srgbClr val="7673AE"/>
              </a:buClr>
              <a:buSzPts val="1260"/>
              <a:buFont typeface="Noto Sans Symbols"/>
              <a:buChar char="◻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99720" lvl="4" marL="2286000" marR="0" rtl="0" algn="l"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SzPts val="1120"/>
              <a:buFont typeface="Noto Sans Symbols"/>
              <a:buChar char="◻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04800" lvl="5" marL="2743200" marR="0" rtl="0" algn="l">
              <a:spcBef>
                <a:spcPts val="300"/>
              </a:spcBef>
              <a:spcAft>
                <a:spcPts val="0"/>
              </a:spcAft>
              <a:buClr>
                <a:srgbClr val="8BA1B3"/>
              </a:buClr>
              <a:buSzPts val="1200"/>
              <a:buFont typeface="Noto Sans Symbols"/>
              <a:buChar char="🞂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95275" lvl="6" marL="3200400" marR="0" rtl="0" algn="l">
              <a:spcBef>
                <a:spcPts val="300"/>
              </a:spcBef>
              <a:spcAft>
                <a:spcPts val="0"/>
              </a:spcAft>
              <a:buClr>
                <a:srgbClr val="646C8F"/>
              </a:buClr>
              <a:buSzPts val="1050"/>
              <a:buFont typeface="Noto Sans Symbols"/>
              <a:buChar char="🞂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95275" lvl="7" marL="3657600" marR="0" rtl="0" algn="l">
              <a:spcBef>
                <a:spcPts val="300"/>
              </a:spcBef>
              <a:spcAft>
                <a:spcPts val="0"/>
              </a:spcAft>
              <a:buClr>
                <a:srgbClr val="BABABA"/>
              </a:buClr>
              <a:buSzPts val="1050"/>
              <a:buFont typeface="Noto Sans Symbols"/>
              <a:buChar char="🞂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85750" lvl="8" marL="4114800" marR="0" rtl="0" algn="l">
              <a:spcBef>
                <a:spcPts val="300"/>
              </a:spcBef>
              <a:spcAft>
                <a:spcPts val="0"/>
              </a:spcAft>
              <a:buClr>
                <a:srgbClr val="9FB8CD"/>
              </a:buClr>
              <a:buSzPts val="900"/>
              <a:buFont typeface="Noto Sans Symbols"/>
              <a:buChar char="🞂"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" name="Google Shape;12;p14"/>
          <p:cNvSpPr txBox="1"/>
          <p:nvPr>
            <p:ph idx="10" type="dt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" name="Google Shape;13;p14"/>
          <p:cNvSpPr txBox="1"/>
          <p:nvPr>
            <p:ph idx="11" type="ftr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4" name="Google Shape;14;p14"/>
          <p:cNvSpPr txBox="1"/>
          <p:nvPr>
            <p:ph idx="12" type="sldNum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rgbClr val="464646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rgbClr val="464646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rgbClr val="464646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rgbClr val="464646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rgbClr val="464646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rgbClr val="464646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rgbClr val="464646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rgbClr val="464646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rgbClr val="464646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uk-UA"/>
              <a:t>‹#›</a:t>
            </a:fld>
            <a:endParaRPr/>
          </a:p>
        </p:txBody>
      </p:sp>
      <p:cxnSp>
        <p:nvCxnSpPr>
          <p:cNvPr id="15" name="Google Shape;15;p14"/>
          <p:cNvCxnSpPr/>
          <p:nvPr/>
        </p:nvCxnSpPr>
        <p:spPr>
          <a:xfrm>
            <a:off x="457200" y="6353175"/>
            <a:ext cx="8229600" cy="0"/>
          </a:xfrm>
          <a:prstGeom prst="straightConnector1">
            <a:avLst/>
          </a:prstGeom>
          <a:noFill/>
          <a:ln cap="flat" cmpd="sng" w="9525">
            <a:solidFill>
              <a:schemeClr val="accent2"/>
            </a:solidFill>
            <a:prstDash val="dash"/>
            <a:round/>
            <a:headEnd len="sm" w="sm" type="none"/>
            <a:tailEnd len="sm" w="sm" type="none"/>
          </a:ln>
        </p:spPr>
      </p:cxnSp>
      <p:cxnSp>
        <p:nvCxnSpPr>
          <p:cNvPr id="16" name="Google Shape;16;p14"/>
          <p:cNvCxnSpPr/>
          <p:nvPr/>
        </p:nvCxnSpPr>
        <p:spPr>
          <a:xfrm>
            <a:off x="457200" y="1143000"/>
            <a:ext cx="8229600" cy="0"/>
          </a:xfrm>
          <a:prstGeom prst="straightConnector1">
            <a:avLst/>
          </a:prstGeom>
          <a:noFill/>
          <a:ln cap="flat" cmpd="sng" w="9525">
            <a:solidFill>
              <a:schemeClr val="accent2"/>
            </a:solidFill>
            <a:prstDash val="dash"/>
            <a:round/>
            <a:headEnd len="sm" w="sm" type="none"/>
            <a:tailEnd len="sm" w="sm" type="none"/>
          </a:ln>
        </p:spPr>
      </p:cxnSp>
      <p:sp>
        <p:nvSpPr>
          <p:cNvPr id="17" name="Google Shape;17;p14"/>
          <p:cNvSpPr/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fmla="val 50000" name="adj"/>
            </a:avLst>
          </a:prstGeom>
          <a:solidFill>
            <a:schemeClr val="accent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3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5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7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8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12.png"/><Relationship Id="rId4" Type="http://schemas.openxmlformats.org/officeDocument/2006/relationships/image" Target="../media/image11.png"/><Relationship Id="rId5" Type="http://schemas.openxmlformats.org/officeDocument/2006/relationships/image" Target="../media/image16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4.jpg"/><Relationship Id="rId4" Type="http://schemas.openxmlformats.org/officeDocument/2006/relationships/image" Target="../media/image9.jpg"/><Relationship Id="rId5" Type="http://schemas.openxmlformats.org/officeDocument/2006/relationships/image" Target="../media/image15.png"/><Relationship Id="rId6" Type="http://schemas.openxmlformats.org/officeDocument/2006/relationships/image" Target="../media/image1.jp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4.jpg"/><Relationship Id="rId4" Type="http://schemas.openxmlformats.org/officeDocument/2006/relationships/hyperlink" Target="https://youtu.be/VYqHGIR7a_k" TargetMode="Externa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hyperlink" Target="https://te.20minut.ua/lyudi/13-richniy-ostap-vzhe-rozroblyae-veb-sayti-10696846.html" TargetMode="Externa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0.png"/><Relationship Id="rId4" Type="http://schemas.openxmlformats.org/officeDocument/2006/relationships/image" Target="../media/image6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2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1"/>
          <p:cNvSpPr txBox="1"/>
          <p:nvPr>
            <p:ph type="ctrTitle"/>
          </p:nvPr>
        </p:nvSpPr>
        <p:spPr>
          <a:xfrm>
            <a:off x="1219200" y="3886200"/>
            <a:ext cx="6858000" cy="99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</a:pPr>
            <a:r>
              <a:rPr lang="uk-UA"/>
              <a:t>Чому важливо бути чесним</a:t>
            </a:r>
            <a:endParaRPr/>
          </a:p>
        </p:txBody>
      </p:sp>
      <p:sp>
        <p:nvSpPr>
          <p:cNvPr id="110" name="Google Shape;110;p1"/>
          <p:cNvSpPr txBox="1"/>
          <p:nvPr>
            <p:ph idx="1" type="subTitle"/>
          </p:nvPr>
        </p:nvSpPr>
        <p:spPr>
          <a:xfrm>
            <a:off x="1219200" y="5124450"/>
            <a:ext cx="6858000" cy="533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SzPts val="1520"/>
              <a:buNone/>
            </a:pPr>
            <a:r>
              <a:rPr lang="uk-UA"/>
              <a:t>https://respectforcopyright.org/</a:t>
            </a:r>
            <a:endParaRPr/>
          </a:p>
        </p:txBody>
      </p:sp>
      <p:pic>
        <p:nvPicPr>
          <p:cNvPr id="111" name="Google Shape;111;p1"/>
          <p:cNvPicPr preferRelativeResize="0"/>
          <p:nvPr/>
        </p:nvPicPr>
        <p:blipFill rotWithShape="1">
          <a:blip r:embed="rId3">
            <a:alphaModFix/>
          </a:blip>
          <a:srcRect b="11362" l="0" r="0" t="24697"/>
          <a:stretch/>
        </p:blipFill>
        <p:spPr>
          <a:xfrm>
            <a:off x="1956954" y="122550"/>
            <a:ext cx="5382491" cy="344153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p10"/>
          <p:cNvSpPr txBox="1"/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Calibri"/>
              <a:buNone/>
            </a:pPr>
            <a:r>
              <a:t/>
            </a:r>
            <a:endParaRPr/>
          </a:p>
        </p:txBody>
      </p:sp>
      <p:sp>
        <p:nvSpPr>
          <p:cNvPr id="173" name="Google Shape;173;p10"/>
          <p:cNvSpPr txBox="1"/>
          <p:nvPr>
            <p:ph idx="1" type="body"/>
          </p:nvPr>
        </p:nvSpPr>
        <p:spPr>
          <a:xfrm>
            <a:off x="2192356" y="1219200"/>
            <a:ext cx="6494443" cy="493776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274320" lvl="0" marL="274320" rtl="0" algn="l">
              <a:spcBef>
                <a:spcPts val="0"/>
              </a:spcBef>
              <a:spcAft>
                <a:spcPts val="0"/>
              </a:spcAft>
              <a:buSzPts val="1976"/>
              <a:buChar char="🞂"/>
            </a:pPr>
            <a:r>
              <a:rPr lang="uk-UA"/>
              <a:t>Олег та Сашко придумали ідею для геніальної комп’ютерної гри. Вони використовують її для спільної роботи над грою, яку вони створюють для своїх друзів у кабінеті інформатики. Один з батьків пропонує допомогти їм зробити бізнес з гри. Однак друзі надто зайняті домашніми завданнями і не впевнені, чи варто це робити.</a:t>
            </a:r>
            <a:endParaRPr/>
          </a:p>
        </p:txBody>
      </p:sp>
      <p:pic>
        <p:nvPicPr>
          <p:cNvPr descr="storythree_pic" id="174" name="Google Shape;174;p1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53879" y="1501316"/>
            <a:ext cx="1562100" cy="1562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8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p11"/>
          <p:cNvSpPr txBox="1"/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Calibri"/>
              <a:buNone/>
            </a:pPr>
            <a:r>
              <a:t/>
            </a:r>
            <a:endParaRPr/>
          </a:p>
        </p:txBody>
      </p:sp>
      <p:sp>
        <p:nvSpPr>
          <p:cNvPr id="180" name="Google Shape;180;p11"/>
          <p:cNvSpPr txBox="1"/>
          <p:nvPr>
            <p:ph idx="1" type="body"/>
          </p:nvPr>
        </p:nvSpPr>
        <p:spPr>
          <a:xfrm>
            <a:off x="2192356" y="1219200"/>
            <a:ext cx="6494443" cy="493776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274320" lvl="0" marL="27432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976"/>
              <a:buChar char="🞂"/>
            </a:pPr>
            <a:r>
              <a:rPr lang="uk-UA"/>
              <a:t>Вероніка щодня приходить до школи, але у неї немає ніяких ідей. Вона всіма силами намагається щось придумати, але нічого не приходить. Вона відчуває, що не має успіху, як у її друзів. Вона помічає, що в її однокласниці Христини багато цікавих ідей. Тож вона вирішує одну з них запозичити – намалювати таку ж картину. Вона її малює і каже, що це її власний твір. </a:t>
            </a:r>
            <a:endParaRPr/>
          </a:p>
          <a:p>
            <a:pPr indent="-274320" lvl="0" marL="27432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SzPts val="1976"/>
              <a:buChar char="🞂"/>
            </a:pPr>
            <a:r>
              <a:rPr lang="uk-UA"/>
              <a:t>Христина зауважує, що її роботу скопійовано, але вона мовчить. Вероніка усвідомлює, що її успіх - фальшивий, і вибачається перед подругою.</a:t>
            </a:r>
            <a:endParaRPr/>
          </a:p>
        </p:txBody>
      </p:sp>
      <p:pic>
        <p:nvPicPr>
          <p:cNvPr descr="storyfour_pic" id="181" name="Google Shape;181;p1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53879" y="1501316"/>
            <a:ext cx="1562100" cy="1562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5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p12"/>
          <p:cNvSpPr txBox="1"/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Calibri"/>
              <a:buNone/>
            </a:pPr>
            <a:r>
              <a:t/>
            </a:r>
            <a:endParaRPr/>
          </a:p>
        </p:txBody>
      </p:sp>
      <p:sp>
        <p:nvSpPr>
          <p:cNvPr id="187" name="Google Shape;187;p12"/>
          <p:cNvSpPr txBox="1"/>
          <p:nvPr>
            <p:ph idx="1" type="body"/>
          </p:nvPr>
        </p:nvSpPr>
        <p:spPr>
          <a:xfrm>
            <a:off x="2192356" y="1219200"/>
            <a:ext cx="6494443" cy="493776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274320" lvl="0" marL="274320" rtl="0" algn="l">
              <a:spcBef>
                <a:spcPts val="0"/>
              </a:spcBef>
              <a:spcAft>
                <a:spcPts val="0"/>
              </a:spcAft>
              <a:buSzPts val="1976"/>
              <a:buChar char="🞂"/>
            </a:pPr>
            <a:r>
              <a:rPr lang="uk-UA"/>
              <a:t>Прийнявши вибачення, Христина вирішує допомогти Вероніці, і вони спільно обговорюють ідею, і переробляють її так, щоб вона була особливою. Тепер Вероніка може використати цю ідею та власноруч з нею попрацювати, щоб створити справді хороший витвір мистецтва, який виставляють на загальний огляд. Вероніка усвідомлює, що її можуть надихати інші, але красти чужу роботу – не можна.</a:t>
            </a:r>
            <a:endParaRPr/>
          </a:p>
        </p:txBody>
      </p:sp>
      <p:pic>
        <p:nvPicPr>
          <p:cNvPr descr="storyfive_pic" id="188" name="Google Shape;188;p1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53879" y="1501316"/>
            <a:ext cx="1562100" cy="1562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2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p13"/>
          <p:cNvSpPr txBox="1"/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Calibri"/>
              <a:buNone/>
            </a:pPr>
            <a:r>
              <a:rPr lang="uk-UA"/>
              <a:t>Ми хочемо, щоб поважали права авторів</a:t>
            </a:r>
            <a:endParaRPr/>
          </a:p>
        </p:txBody>
      </p:sp>
      <p:sp>
        <p:nvSpPr>
          <p:cNvPr id="194" name="Google Shape;194;p13"/>
          <p:cNvSpPr txBox="1"/>
          <p:nvPr>
            <p:ph idx="1" type="body"/>
          </p:nvPr>
        </p:nvSpPr>
        <p:spPr>
          <a:xfrm>
            <a:off x="457201" y="1219200"/>
            <a:ext cx="6428342" cy="493776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274320" lvl="0" marL="274320" rtl="0" algn="l">
              <a:spcBef>
                <a:spcPts val="0"/>
              </a:spcBef>
              <a:spcAft>
                <a:spcPts val="0"/>
              </a:spcAft>
              <a:buSzPts val="1976"/>
              <a:buChar char="🞂"/>
            </a:pPr>
            <a:r>
              <a:rPr lang="uk-UA"/>
              <a:t>Чи можна поширювати чиюсь фотографію в Інтернеті, не запитуючи його дозволу?</a:t>
            </a:r>
            <a:endParaRPr/>
          </a:p>
          <a:p>
            <a:pPr indent="-274320" lvl="0" marL="274320" rtl="0" algn="l">
              <a:spcBef>
                <a:spcPts val="600"/>
              </a:spcBef>
              <a:spcAft>
                <a:spcPts val="0"/>
              </a:spcAft>
              <a:buSzPts val="1976"/>
              <a:buChar char="🞂"/>
            </a:pPr>
            <a:r>
              <a:rPr lang="uk-UA"/>
              <a:t>Чи можна завантажувати фільм з Інтернету?</a:t>
            </a:r>
            <a:endParaRPr/>
          </a:p>
          <a:p>
            <a:pPr indent="-274320" lvl="0" marL="274320" rtl="0" algn="l">
              <a:spcBef>
                <a:spcPts val="600"/>
              </a:spcBef>
              <a:spcAft>
                <a:spcPts val="0"/>
              </a:spcAft>
              <a:buSzPts val="1976"/>
              <a:buChar char="🞂"/>
            </a:pPr>
            <a:r>
              <a:rPr lang="uk-UA"/>
              <a:t>Чи можна «позичати» чиюсь роботу і використовувати її для свого твору?</a:t>
            </a:r>
            <a:endParaRPr/>
          </a:p>
          <a:p>
            <a:pPr indent="-274320" lvl="0" marL="274320" rtl="0" algn="l">
              <a:spcBef>
                <a:spcPts val="600"/>
              </a:spcBef>
              <a:spcAft>
                <a:spcPts val="0"/>
              </a:spcAft>
              <a:buSzPts val="1976"/>
              <a:buChar char="🞂"/>
            </a:pPr>
            <a:r>
              <a:rPr lang="uk-UA"/>
              <a:t>Чи можна додавати пісню своєї улюбленої групи до створеного вами відео?</a:t>
            </a:r>
            <a:endParaRPr/>
          </a:p>
          <a:p>
            <a:pPr indent="-274320" lvl="0" marL="274320" rtl="0" algn="l">
              <a:spcBef>
                <a:spcPts val="600"/>
              </a:spcBef>
              <a:spcAft>
                <a:spcPts val="0"/>
              </a:spcAft>
              <a:buSzPts val="1976"/>
              <a:buChar char="🞂"/>
            </a:pPr>
            <a:r>
              <a:rPr lang="uk-UA"/>
              <a:t>Чи можна копіювати інформацію з Інтернету, коли ви створюєте реферат?</a:t>
            </a:r>
            <a:endParaRPr/>
          </a:p>
        </p:txBody>
      </p:sp>
      <p:sp>
        <p:nvSpPr>
          <p:cNvPr id="195" name="Google Shape;195;p13"/>
          <p:cNvSpPr txBox="1"/>
          <p:nvPr/>
        </p:nvSpPr>
        <p:spPr>
          <a:xfrm>
            <a:off x="7034270" y="2324560"/>
            <a:ext cx="1961002" cy="584775"/>
          </a:xfrm>
          <a:prstGeom prst="rect">
            <a:avLst/>
          </a:prstGeom>
          <a:solidFill>
            <a:srgbClr val="EDE5F3"/>
          </a:solidFill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uk-UA"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Так</a:t>
            </a:r>
            <a:endParaRPr sz="3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6" name="Google Shape;196;p13"/>
          <p:cNvSpPr txBox="1"/>
          <p:nvPr/>
        </p:nvSpPr>
        <p:spPr>
          <a:xfrm>
            <a:off x="7034270" y="3274681"/>
            <a:ext cx="1961002" cy="584775"/>
          </a:xfrm>
          <a:prstGeom prst="rect">
            <a:avLst/>
          </a:prstGeom>
          <a:solidFill>
            <a:srgbClr val="EDE5F3"/>
          </a:solidFill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uk-UA"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Ні</a:t>
            </a:r>
            <a:endParaRPr sz="3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7" name="Google Shape;197;p13"/>
          <p:cNvSpPr txBox="1"/>
          <p:nvPr/>
        </p:nvSpPr>
        <p:spPr>
          <a:xfrm>
            <a:off x="7034270" y="4194422"/>
            <a:ext cx="1961002" cy="584775"/>
          </a:xfrm>
          <a:prstGeom prst="rect">
            <a:avLst/>
          </a:prstGeom>
          <a:solidFill>
            <a:srgbClr val="EDE5F3"/>
          </a:solidFill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uk-UA"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Можливо</a:t>
            </a:r>
            <a:endParaRPr sz="3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2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Google Shape;203;g9d5347cab0_0_0"/>
          <p:cNvSpPr txBox="1"/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uk-UA"/>
              <a:t>Посилання на джерело</a:t>
            </a:r>
            <a:endParaRPr/>
          </a:p>
        </p:txBody>
      </p:sp>
      <p:sp>
        <p:nvSpPr>
          <p:cNvPr id="204" name="Google Shape;204;g9d5347cab0_0_0"/>
          <p:cNvSpPr txBox="1"/>
          <p:nvPr>
            <p:ph idx="1" type="body"/>
          </p:nvPr>
        </p:nvSpPr>
        <p:spPr>
          <a:xfrm>
            <a:off x="457200" y="1219200"/>
            <a:ext cx="8229600" cy="23490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rPr lang="uk-UA"/>
              <a:t>Якщо використовуємо чиюсь роботу чи ідею - на це потрібно вказувати</a:t>
            </a:r>
            <a:endParaRPr/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205" name="Google Shape;205;g9d5347cab0_0_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397270" y="2343100"/>
            <a:ext cx="6349475" cy="12250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06" name="Google Shape;206;g9d5347cab0_0_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57200" y="3479624"/>
            <a:ext cx="4306950" cy="27602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07" name="Google Shape;207;g9d5347cab0_0_0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643300" y="3644400"/>
            <a:ext cx="2317809" cy="2453425"/>
          </a:xfrm>
          <a:prstGeom prst="rect">
            <a:avLst/>
          </a:prstGeom>
          <a:noFill/>
          <a:ln>
            <a:noFill/>
          </a:ln>
        </p:spPr>
      </p:pic>
      <p:sp>
        <p:nvSpPr>
          <p:cNvPr id="208" name="Google Shape;208;g9d5347cab0_0_0"/>
          <p:cNvSpPr txBox="1"/>
          <p:nvPr/>
        </p:nvSpPr>
        <p:spPr>
          <a:xfrm>
            <a:off x="7427400" y="5693950"/>
            <a:ext cx="1716600" cy="683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uk-UA" sz="3200">
                <a:latin typeface="Caveat"/>
                <a:ea typeface="Caveat"/>
                <a:cs typeface="Caveat"/>
                <a:sym typeface="Caveat"/>
              </a:rPr>
              <a:t>Дозвіл</a:t>
            </a:r>
            <a:endParaRPr sz="3200">
              <a:latin typeface="Caveat"/>
              <a:ea typeface="Caveat"/>
              <a:cs typeface="Caveat"/>
              <a:sym typeface="Caveat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2"/>
          <p:cNvSpPr txBox="1"/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Calibri"/>
              <a:buNone/>
            </a:pPr>
            <a:r>
              <a:rPr lang="uk-UA"/>
              <a:t>Що мені належить?</a:t>
            </a:r>
            <a:endParaRPr/>
          </a:p>
        </p:txBody>
      </p:sp>
      <p:sp>
        <p:nvSpPr>
          <p:cNvPr id="117" name="Google Shape;117;p2"/>
          <p:cNvSpPr txBox="1"/>
          <p:nvPr>
            <p:ph idx="1" type="body"/>
          </p:nvPr>
        </p:nvSpPr>
        <p:spPr>
          <a:xfrm>
            <a:off x="3605644" y="3034145"/>
            <a:ext cx="2358737" cy="83127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1976"/>
              <a:buNone/>
            </a:pPr>
            <a:r>
              <a:rPr lang="uk-UA"/>
              <a:t>Моя власність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p3"/>
          <p:cNvSpPr txBox="1"/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Calibri"/>
              <a:buNone/>
            </a:pPr>
            <a:r>
              <a:rPr lang="uk-UA"/>
              <a:t>Вашу власність забирають…</a:t>
            </a:r>
            <a:endParaRPr/>
          </a:p>
        </p:txBody>
      </p:sp>
      <p:sp>
        <p:nvSpPr>
          <p:cNvPr id="123" name="Google Shape;123;p3"/>
          <p:cNvSpPr txBox="1"/>
          <p:nvPr>
            <p:ph idx="1" type="body"/>
          </p:nvPr>
        </p:nvSpPr>
        <p:spPr>
          <a:xfrm>
            <a:off x="457200" y="1219200"/>
            <a:ext cx="8229600" cy="493776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274320" lvl="0" marL="274320" rtl="0" algn="l">
              <a:spcBef>
                <a:spcPts val="0"/>
              </a:spcBef>
              <a:spcAft>
                <a:spcPts val="0"/>
              </a:spcAft>
              <a:buSzPts val="1976"/>
              <a:buChar char="🞂"/>
            </a:pPr>
            <a:r>
              <a:rPr lang="uk-UA"/>
              <a:t>Це приємно?</a:t>
            </a:r>
            <a:endParaRPr/>
          </a:p>
          <a:p>
            <a:pPr indent="-274320" lvl="0" marL="274320" rtl="0" algn="l">
              <a:spcBef>
                <a:spcPts val="600"/>
              </a:spcBef>
              <a:spcAft>
                <a:spcPts val="0"/>
              </a:spcAft>
              <a:buSzPts val="1976"/>
              <a:buChar char="🞂"/>
            </a:pPr>
            <a:r>
              <a:rPr lang="uk-UA"/>
              <a:t>Що робити?</a:t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Дитина малює сім'ю: як аналізувати малюнок" id="128" name="Google Shape;128;p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23549" y="151535"/>
            <a:ext cx="3910819" cy="2939632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Дисграфія у дитини: чому плутаються і зникають літери - Діти - TCH.ua" id="129" name="Google Shape;129;p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371687" y="543342"/>
            <a:ext cx="4450484" cy="1760266"/>
          </a:xfrm>
          <a:prstGeom prst="rect">
            <a:avLst/>
          </a:prstGeom>
          <a:noFill/>
          <a:ln>
            <a:noFill/>
          </a:ln>
        </p:spPr>
      </p:pic>
      <p:pic>
        <p:nvPicPr>
          <p:cNvPr id="130" name="Google Shape;130;p4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366897" y="3387435"/>
            <a:ext cx="3767471" cy="2795471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Програмування для шкіл – Prometheus" id="131" name="Google Shape;131;p4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4371687" y="2486400"/>
            <a:ext cx="4582833" cy="3174567"/>
          </a:xfrm>
          <a:prstGeom prst="rect">
            <a:avLst/>
          </a:prstGeom>
          <a:noFill/>
          <a:ln>
            <a:noFill/>
          </a:ln>
        </p:spPr>
      </p:pic>
      <p:sp>
        <p:nvSpPr>
          <p:cNvPr id="132" name="Google Shape;132;p4"/>
          <p:cNvSpPr/>
          <p:nvPr/>
        </p:nvSpPr>
        <p:spPr>
          <a:xfrm>
            <a:off x="4896850" y="5769959"/>
            <a:ext cx="3532505" cy="5847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uk-UA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А що створюєш ти?</a:t>
            </a:r>
            <a:endParaRPr sz="3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5"/>
          <p:cNvSpPr txBox="1"/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Calibri"/>
              <a:buNone/>
            </a:pPr>
            <a:r>
              <a:rPr lang="uk-UA"/>
              <a:t>Креативність - це</a:t>
            </a:r>
            <a:endParaRPr/>
          </a:p>
        </p:txBody>
      </p:sp>
      <p:pic>
        <p:nvPicPr>
          <p:cNvPr id="138" name="Google Shape;138;p5"/>
          <p:cNvPicPr preferRelativeResize="0"/>
          <p:nvPr>
            <p:ph idx="1" type="body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20052" y="1333252"/>
            <a:ext cx="8303895" cy="4670941"/>
          </a:xfrm>
          <a:prstGeom prst="rect">
            <a:avLst/>
          </a:prstGeom>
          <a:noFill/>
          <a:ln>
            <a:noFill/>
          </a:ln>
        </p:spPr>
      </p:pic>
      <p:sp>
        <p:nvSpPr>
          <p:cNvPr id="139" name="Google Shape;139;p5"/>
          <p:cNvSpPr txBox="1"/>
          <p:nvPr/>
        </p:nvSpPr>
        <p:spPr>
          <a:xfrm>
            <a:off x="3062050" y="6004200"/>
            <a:ext cx="3783300" cy="51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uk-UA" u="sng">
                <a:solidFill>
                  <a:schemeClr val="hlink"/>
                </a:solidFill>
                <a:hlinkClick r:id="rId4"/>
              </a:rPr>
              <a:t>https://youtu.be/VYqHGIR7a_k</a:t>
            </a:r>
            <a:r>
              <a:rPr lang="uk-UA"/>
              <a:t> </a:t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3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6"/>
          <p:cNvSpPr txBox="1"/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Calibri"/>
              <a:buNone/>
            </a:pPr>
            <a:r>
              <a:rPr lang="uk-UA"/>
              <a:t>Ми – автори, ми створюємо</a:t>
            </a:r>
            <a:endParaRPr/>
          </a:p>
        </p:txBody>
      </p:sp>
      <p:sp>
        <p:nvSpPr>
          <p:cNvPr id="145" name="Google Shape;145;p6"/>
          <p:cNvSpPr txBox="1"/>
          <p:nvPr>
            <p:ph idx="1" type="body"/>
          </p:nvPr>
        </p:nvSpPr>
        <p:spPr>
          <a:xfrm>
            <a:off x="457200" y="1219200"/>
            <a:ext cx="8229600" cy="493776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274320" lvl="0" marL="274320" rtl="0" algn="l">
              <a:spcBef>
                <a:spcPts val="0"/>
              </a:spcBef>
              <a:spcAft>
                <a:spcPts val="0"/>
              </a:spcAft>
              <a:buSzPts val="1976"/>
              <a:buChar char="🞂"/>
            </a:pPr>
            <a:r>
              <a:rPr lang="uk-UA"/>
              <a:t>Восьмикласник Остап Брегін в свої тринадцять років розробляє веб-сайти, сервіси, портали та блоги. Хлопець самостійно навчається та вдосконалюється в програмуванні, і в такому юному віці працює на рівні з дорослими програмістами. Остап займається веб-програмуванням більше двох років, але здібності в технічній області проявлялись у нього змалку. Ще дитиною хлопець фотографував лего і робив з цих фото покадрову анімацію.</a:t>
            </a:r>
            <a:endParaRPr/>
          </a:p>
        </p:txBody>
      </p:sp>
      <p:sp>
        <p:nvSpPr>
          <p:cNvPr id="146" name="Google Shape;146;p6"/>
          <p:cNvSpPr/>
          <p:nvPr/>
        </p:nvSpPr>
        <p:spPr>
          <a:xfrm>
            <a:off x="3335483" y="5586829"/>
            <a:ext cx="5673436" cy="64633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uk-UA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Посилання на джерело: </a:t>
            </a:r>
            <a:r>
              <a:rPr lang="uk-UA" sz="1800" u="sng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https://te.20minut.ua/lyudi/13-richniy-ostap-vzhe-rozroblyae-veb-sayti-10696846.html</a:t>
            </a:r>
            <a:r>
              <a:rPr lang="uk-UA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0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p7"/>
          <p:cNvSpPr txBox="1"/>
          <p:nvPr>
            <p:ph idx="1" type="body"/>
          </p:nvPr>
        </p:nvSpPr>
        <p:spPr>
          <a:xfrm>
            <a:off x="457200" y="1219200"/>
            <a:ext cx="8229600" cy="493776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274320" lvl="0" marL="274320" rtl="0" algn="l">
              <a:spcBef>
                <a:spcPts val="0"/>
              </a:spcBef>
              <a:spcAft>
                <a:spcPts val="0"/>
              </a:spcAft>
              <a:buSzPts val="1976"/>
              <a:buChar char="🞂"/>
            </a:pPr>
            <a:r>
              <a:rPr lang="uk-UA"/>
              <a:t>Що потрібно для того, щоб створити</a:t>
            </a:r>
            <a:endParaRPr/>
          </a:p>
          <a:p>
            <a:pPr indent="-274320" lvl="1" marL="548640" rtl="0" algn="l">
              <a:spcBef>
                <a:spcPts val="500"/>
              </a:spcBef>
              <a:spcAft>
                <a:spcPts val="0"/>
              </a:spcAft>
              <a:buSzPts val="1748"/>
              <a:buChar char="🞂"/>
            </a:pPr>
            <a:r>
              <a:rPr lang="uk-UA"/>
              <a:t>Твір</a:t>
            </a:r>
            <a:endParaRPr/>
          </a:p>
          <a:p>
            <a:pPr indent="-274320" lvl="1" marL="548640" rtl="0" algn="l">
              <a:spcBef>
                <a:spcPts val="500"/>
              </a:spcBef>
              <a:spcAft>
                <a:spcPts val="0"/>
              </a:spcAft>
              <a:buSzPts val="1748"/>
              <a:buChar char="🞂"/>
            </a:pPr>
            <a:r>
              <a:rPr lang="uk-UA"/>
              <a:t>Відео</a:t>
            </a:r>
            <a:endParaRPr/>
          </a:p>
          <a:p>
            <a:pPr indent="-274320" lvl="1" marL="548640" rtl="0" algn="l">
              <a:spcBef>
                <a:spcPts val="500"/>
              </a:spcBef>
              <a:spcAft>
                <a:spcPts val="0"/>
              </a:spcAft>
              <a:buSzPts val="1748"/>
              <a:buChar char="🞂"/>
            </a:pPr>
            <a:r>
              <a:rPr lang="uk-UA"/>
              <a:t>Малюнок</a:t>
            </a:r>
            <a:endParaRPr/>
          </a:p>
          <a:p>
            <a:pPr indent="-274320" lvl="1" marL="548640" rtl="0" algn="l">
              <a:spcBef>
                <a:spcPts val="500"/>
              </a:spcBef>
              <a:spcAft>
                <a:spcPts val="0"/>
              </a:spcAft>
              <a:buSzPts val="1748"/>
              <a:buChar char="🞂"/>
            </a:pPr>
            <a:r>
              <a:rPr lang="uk-UA"/>
              <a:t>Пісню</a:t>
            </a:r>
            <a:endParaRPr/>
          </a:p>
          <a:p>
            <a:pPr indent="-274320" lvl="1" marL="548640" rtl="0" algn="l">
              <a:spcBef>
                <a:spcPts val="500"/>
              </a:spcBef>
              <a:spcAft>
                <a:spcPts val="0"/>
              </a:spcAft>
              <a:buSzPts val="1748"/>
              <a:buChar char="🞂"/>
            </a:pPr>
            <a:r>
              <a:rPr lang="uk-UA"/>
              <a:t>Програму</a:t>
            </a:r>
            <a:endParaRPr/>
          </a:p>
        </p:txBody>
      </p:sp>
      <p:pic>
        <p:nvPicPr>
          <p:cNvPr descr="ideas_pics" id="152" name="Google Shape;152;p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295525" y="161924"/>
            <a:ext cx="4552950" cy="1057276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https://respectforcopyright.org/wp/wp-content/uploads/2016/05/if-large.png" id="153" name="Google Shape;153;p7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319951" y="3688080"/>
            <a:ext cx="4238625" cy="20097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7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8"/>
          <p:cNvSpPr txBox="1"/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Calibri"/>
              <a:buNone/>
            </a:pPr>
            <a:r>
              <a:t/>
            </a:r>
            <a:endParaRPr/>
          </a:p>
        </p:txBody>
      </p:sp>
      <p:sp>
        <p:nvSpPr>
          <p:cNvPr id="159" name="Google Shape;159;p8"/>
          <p:cNvSpPr txBox="1"/>
          <p:nvPr>
            <p:ph idx="1" type="body"/>
          </p:nvPr>
        </p:nvSpPr>
        <p:spPr>
          <a:xfrm>
            <a:off x="2192356" y="1219200"/>
            <a:ext cx="6494443" cy="493776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274320" lvl="0" marL="274320" rtl="0" algn="l">
              <a:spcBef>
                <a:spcPts val="0"/>
              </a:spcBef>
              <a:spcAft>
                <a:spcPts val="0"/>
              </a:spcAft>
              <a:buSzPts val="1976"/>
              <a:buChar char="🞂"/>
            </a:pPr>
            <a:r>
              <a:rPr lang="uk-UA"/>
              <a:t>Іринка придумала ідею для сюжету, і вона використовує ії, щоб написати найкращу історію, яку вона коли-небудь писала. </a:t>
            </a:r>
            <a:endParaRPr/>
          </a:p>
          <a:p>
            <a:pPr indent="-274320" lvl="0" marL="274320" rtl="0" algn="l">
              <a:spcBef>
                <a:spcPts val="600"/>
              </a:spcBef>
              <a:spcAft>
                <a:spcPts val="0"/>
              </a:spcAft>
              <a:buSzPts val="1976"/>
              <a:buChar char="🞂"/>
            </a:pPr>
            <a:r>
              <a:rPr lang="uk-UA"/>
              <a:t>Вона отримує титул «Чемпіонка» тижня, додаткові бали та нагороду від директора школи.</a:t>
            </a:r>
            <a:endParaRPr/>
          </a:p>
        </p:txBody>
      </p:sp>
      <p:pic>
        <p:nvPicPr>
          <p:cNvPr descr="storyone_pic" id="160" name="Google Shape;160;p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53879" y="1501316"/>
            <a:ext cx="1562100" cy="1562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4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p9"/>
          <p:cNvSpPr txBox="1"/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Calibri"/>
              <a:buNone/>
            </a:pPr>
            <a:r>
              <a:t/>
            </a:r>
            <a:endParaRPr/>
          </a:p>
        </p:txBody>
      </p:sp>
      <p:sp>
        <p:nvSpPr>
          <p:cNvPr id="166" name="Google Shape;166;p9"/>
          <p:cNvSpPr txBox="1"/>
          <p:nvPr>
            <p:ph idx="1" type="body"/>
          </p:nvPr>
        </p:nvSpPr>
        <p:spPr>
          <a:xfrm>
            <a:off x="2192356" y="1219200"/>
            <a:ext cx="6494443" cy="493776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274320" lvl="0" marL="274320" rtl="0" algn="l">
              <a:spcBef>
                <a:spcPts val="0"/>
              </a:spcBef>
              <a:spcAft>
                <a:spcPts val="0"/>
              </a:spcAft>
              <a:buSzPts val="1976"/>
              <a:buChar char="🞂"/>
            </a:pPr>
            <a:r>
              <a:rPr lang="uk-UA"/>
              <a:t>Богдан має ідею фантастичного танцю. Він ділиться нею зі своїми друзями, щоб вони могли виконати свій танець у шкільному шоу талантів. </a:t>
            </a:r>
            <a:endParaRPr/>
          </a:p>
          <a:p>
            <a:pPr indent="-274320" lvl="0" marL="274320" rtl="0" algn="l">
              <a:spcBef>
                <a:spcPts val="600"/>
              </a:spcBef>
              <a:spcAft>
                <a:spcPts val="0"/>
              </a:spcAft>
              <a:buSzPts val="1976"/>
              <a:buChar char="🞂"/>
            </a:pPr>
            <a:r>
              <a:rPr lang="uk-UA"/>
              <a:t>Вся школа дуже захоплюється виступом його друзів і поважає його за блискучий танець.</a:t>
            </a:r>
            <a:endParaRPr/>
          </a:p>
        </p:txBody>
      </p:sp>
      <p:pic>
        <p:nvPicPr>
          <p:cNvPr descr="storytwo_pic" id="167" name="Google Shape;167;p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53879" y="1501316"/>
            <a:ext cx="1562100" cy="1562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Вихідна">
  <a:themeElements>
    <a:clrScheme name="Фіолетова">
      <a:dk1>
        <a:srgbClr val="000000"/>
      </a:dk1>
      <a:lt1>
        <a:srgbClr val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69A020"/>
      </a:hlink>
      <a:folHlink>
        <a:srgbClr val="8C8C8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Тема Offic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2016-10-21T15:33:37Z</dcterms:created>
  <dc:creator>Oksana Pasichnyk</dc:creator>
</cp:coreProperties>
</file>