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70" r:id="rId3"/>
    <p:sldId id="258" r:id="rId4"/>
    <p:sldId id="261" r:id="rId5"/>
    <p:sldId id="271" r:id="rId6"/>
    <p:sldId id="273" r:id="rId7"/>
    <p:sldId id="269" r:id="rId8"/>
    <p:sldId id="260" r:id="rId9"/>
    <p:sldId id="259" r:id="rId10"/>
    <p:sldId id="276" r:id="rId11"/>
    <p:sldId id="274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1001" autoAdjust="0"/>
  </p:normalViewPr>
  <p:slideViewPr>
    <p:cSldViewPr snapToGrid="0">
      <p:cViewPr varScale="1">
        <p:scale>
          <a:sx n="84" d="100"/>
          <a:sy n="84" d="100"/>
        </p:scale>
        <p:origin x="13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19.10.2020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0BCA-B597-42D7-9D22-894E45B555C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9818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10/19/2020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10/19/2020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10/19/2020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Надійні</a:t>
            </a:r>
            <a:r>
              <a:rPr lang="ru-RU" dirty="0"/>
              <a:t> та </a:t>
            </a:r>
            <a:r>
              <a:rPr lang="ru-RU" dirty="0" err="1" smtClean="0"/>
              <a:t>ненадійні</a:t>
            </a:r>
            <a:r>
              <a:rPr lang="ru-RU" dirty="0" smtClean="0"/>
              <a:t> </a:t>
            </a:r>
            <a:r>
              <a:rPr lang="ru-RU" dirty="0" err="1"/>
              <a:t>джерела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4" descr="Photo Manipulation Photographer Reveals Images Before and After Edi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31109" cy="686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20 Amazing Images Before and After Photoshop Effect | Photoshop  photography, Photoshop for photographers, Before and after photosh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691" y="0"/>
            <a:ext cx="4766310" cy="686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63087" y="3431743"/>
            <a:ext cx="4593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Фото реальні?</a:t>
            </a:r>
            <a:r>
              <a:rPr lang="en-US" sz="2800" dirty="0" smtClean="0"/>
              <a:t> </a:t>
            </a:r>
          </a:p>
          <a:p>
            <a:pPr algn="ctr"/>
            <a:r>
              <a:rPr lang="uk-UA" sz="2800" dirty="0" smtClean="0"/>
              <a:t>Навіщо їх змінювали?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416692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Відомі місця з іншого кута зору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https://www.simplemost.com/youve-got-see-14-famous-views-different-angle/</a:t>
            </a:r>
            <a:endParaRPr lang="uk-UA" dirty="0"/>
          </a:p>
        </p:txBody>
      </p:sp>
      <p:pic>
        <p:nvPicPr>
          <p:cNvPr id="5122" name="Picture 2" descr="https://www.simplemost.com/wp-content/uploads/2016/08/santorini-twoviews-75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095500"/>
            <a:ext cx="7143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75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Звідки я це знаю?	А як перевірити?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2+2=4</a:t>
            </a:r>
          </a:p>
          <a:p>
            <a:r>
              <a:rPr lang="uk-UA" dirty="0" smtClean="0"/>
              <a:t>Місяць – це супутник Землі</a:t>
            </a:r>
          </a:p>
          <a:p>
            <a:r>
              <a:rPr lang="uk-UA" dirty="0" smtClean="0"/>
              <a:t>Пінгвіни живуть в Антарктиді</a:t>
            </a:r>
          </a:p>
          <a:p>
            <a:r>
              <a:rPr lang="uk-UA" dirty="0" smtClean="0"/>
              <a:t>Завтра буде дощ</a:t>
            </a:r>
          </a:p>
          <a:p>
            <a:r>
              <a:rPr lang="uk-UA" dirty="0" smtClean="0"/>
              <a:t>Піцу можна розділити на 7 шматочків трьома розрізами</a:t>
            </a:r>
          </a:p>
          <a:p>
            <a:r>
              <a:rPr lang="uk-UA" dirty="0" smtClean="0"/>
              <a:t>427 омлетів можна приготувати за 30 хвилин</a:t>
            </a:r>
          </a:p>
          <a:p>
            <a:r>
              <a:rPr lang="uk-UA" dirty="0" err="1"/>
              <a:t>Квафел</a:t>
            </a:r>
            <a:r>
              <a:rPr lang="uk-UA" dirty="0"/>
              <a:t> </a:t>
            </a:r>
            <a:r>
              <a:rPr lang="uk-UA" dirty="0" smtClean="0"/>
              <a:t>- це м’яч</a:t>
            </a:r>
          </a:p>
          <a:p>
            <a:r>
              <a:rPr lang="uk-UA" dirty="0" err="1" smtClean="0"/>
              <a:t>Самознимка</a:t>
            </a:r>
            <a:r>
              <a:rPr lang="uk-UA" dirty="0" smtClean="0"/>
              <a:t> – це фотографія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Переконатись самому (експеримент)</a:t>
            </a:r>
          </a:p>
          <a:p>
            <a:r>
              <a:rPr lang="uk-UA" dirty="0" smtClean="0"/>
              <a:t>Підручник</a:t>
            </a:r>
          </a:p>
          <a:p>
            <a:r>
              <a:rPr lang="en-US" dirty="0" smtClean="0"/>
              <a:t>Google</a:t>
            </a:r>
          </a:p>
          <a:p>
            <a:r>
              <a:rPr lang="uk-UA" dirty="0" smtClean="0"/>
              <a:t>Інші люди</a:t>
            </a:r>
          </a:p>
          <a:p>
            <a:r>
              <a:rPr lang="uk-UA" dirty="0" smtClean="0"/>
              <a:t>Інші книжки</a:t>
            </a:r>
          </a:p>
          <a:p>
            <a:r>
              <a:rPr lang="uk-UA" dirty="0" smtClean="0"/>
              <a:t>Словник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2907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Реклама</a:t>
            </a:r>
            <a:endParaRPr lang="uk-UA" dirty="0"/>
          </a:p>
        </p:txBody>
      </p:sp>
      <p:pic>
        <p:nvPicPr>
          <p:cNvPr id="5" name="Місце для вмісту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50373"/>
            <a:ext cx="4227103" cy="4937125"/>
          </a:xfrm>
        </p:spPr>
      </p:pic>
      <p:pic>
        <p:nvPicPr>
          <p:cNvPr id="1028" name="Picture 4" descr="Commercials vs. reality: A fascinating photo project about junk fo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94" y="1250372"/>
            <a:ext cx="3411706" cy="493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522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Новини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39981"/>
            <a:ext cx="4937125" cy="4937125"/>
          </a:xfrm>
        </p:spPr>
      </p:pic>
      <p:sp>
        <p:nvSpPr>
          <p:cNvPr id="5" name="TextBox 4"/>
          <p:cNvSpPr txBox="1"/>
          <p:nvPr/>
        </p:nvSpPr>
        <p:spPr>
          <a:xfrm>
            <a:off x="5394325" y="1932709"/>
            <a:ext cx="34275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Arial Black" panose="020B0A04020102020204" pitchFamily="34" charset="0"/>
              </a:rPr>
              <a:t>Неймовірне відкриття!</a:t>
            </a:r>
          </a:p>
          <a:p>
            <a:endParaRPr lang="uk-UA" sz="2800" dirty="0"/>
          </a:p>
          <a:p>
            <a:r>
              <a:rPr lang="uk-UA" sz="2800" dirty="0" smtClean="0"/>
              <a:t>Кілограм шоколаду на день покращує пам’ять! </a:t>
            </a:r>
            <a:endParaRPr lang="uk-UA" sz="2800" dirty="0"/>
          </a:p>
        </p:txBody>
      </p:sp>
      <p:pic>
        <p:nvPicPr>
          <p:cNvPr id="4098" name="Picture 2" descr="Subscribe Button Youtube photos, royalty-free images, graphics, vectors &amp;  videos | Adobe Stoc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b="26233"/>
          <a:stretch/>
        </p:blipFill>
        <p:spPr bwMode="auto">
          <a:xfrm>
            <a:off x="5394325" y="5434445"/>
            <a:ext cx="3574054" cy="74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698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Що має насторожити?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597217" y="1403315"/>
            <a:ext cx="1337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ШОК!</a:t>
            </a:r>
            <a:endParaRPr lang="uk-U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64093" y="2012998"/>
            <a:ext cx="3011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100 мільйонів</a:t>
            </a:r>
            <a:endParaRPr lang="uk-U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1446" y="5174761"/>
            <a:ext cx="29546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Останній шанс придбати!</a:t>
            </a:r>
            <a:endParaRPr lang="uk-UA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123497" y="1454936"/>
            <a:ext cx="3894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err="1" smtClean="0"/>
              <a:t>Розішли</a:t>
            </a:r>
            <a:r>
              <a:rPr lang="uk-UA" sz="2800" dirty="0" smtClean="0"/>
              <a:t> повідомлення 10 друзям</a:t>
            </a:r>
            <a:endParaRPr lang="uk-UA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88068" y="3309796"/>
            <a:ext cx="2085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Халява!</a:t>
            </a:r>
            <a:endParaRPr lang="uk-UA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617299"/>
            <a:ext cx="30861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Неймовірне відкриття!</a:t>
            </a:r>
            <a:endParaRPr lang="uk-UA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" y="4070933"/>
            <a:ext cx="2954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Ви не повірите!</a:t>
            </a:r>
            <a:endParaRPr lang="uk-UA" sz="2800" dirty="0"/>
          </a:p>
        </p:txBody>
      </p:sp>
      <p:pic>
        <p:nvPicPr>
          <p:cNvPr id="1026" name="Picture 2" descr="Investigating the Influence of “Clickbait” News Headlines - Center for  Media Engag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697" y="2720979"/>
            <a:ext cx="3442370" cy="324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340749" y="4755529"/>
            <a:ext cx="2954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err="1" smtClean="0"/>
              <a:t>Інфа</a:t>
            </a:r>
            <a:r>
              <a:rPr lang="uk-UA" sz="2800" dirty="0" smtClean="0"/>
              <a:t> 100%</a:t>
            </a:r>
            <a:endParaRPr lang="uk-UA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995" y="5679576"/>
            <a:ext cx="581025" cy="561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340" y="5641476"/>
            <a:ext cx="619125" cy="6000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8313" y="5672032"/>
            <a:ext cx="523875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94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6700" b="1" dirty="0" err="1" smtClean="0">
                <a:latin typeface="Comfortaa" pitchFamily="2" charset="0"/>
              </a:rPr>
              <a:t>Фейк</a:t>
            </a:r>
            <a:endParaRPr lang="uk-UA" sz="5400" b="1" dirty="0">
              <a:latin typeface="Comfortaa" pitchFamily="2" charset="0"/>
            </a:endParaRP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>
                <a:latin typeface="Comfortaa" pitchFamily="2" charset="0"/>
              </a:rPr>
              <a:t>підробка чи </a:t>
            </a:r>
            <a:r>
              <a:rPr lang="uk-UA" sz="2800" dirty="0" smtClean="0">
                <a:latin typeface="Comfortaa" pitchFamily="2" charset="0"/>
              </a:rPr>
              <a:t>фальшивка</a:t>
            </a:r>
            <a:endParaRPr lang="uk-UA" sz="2800" dirty="0">
              <a:latin typeface="Comforta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515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Чому це небезпечно?</a:t>
            </a:r>
            <a:endParaRPr lang="uk-UA" dirty="0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791"/>
          <a:stretch/>
        </p:blipFill>
        <p:spPr>
          <a:xfrm>
            <a:off x="457200" y="1269047"/>
            <a:ext cx="8229600" cy="2107767"/>
          </a:xfrm>
        </p:spPr>
      </p:pic>
      <p:sp>
        <p:nvSpPr>
          <p:cNvPr id="3" name="TextBox 2"/>
          <p:cNvSpPr txBox="1"/>
          <p:nvPr/>
        </p:nvSpPr>
        <p:spPr>
          <a:xfrm>
            <a:off x="4972050" y="6488668"/>
            <a:ext cx="417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100 фактів про комп’ютери та Інтернет</a:t>
            </a:r>
            <a:endParaRPr lang="uk-UA" dirty="0"/>
          </a:p>
        </p:txBody>
      </p:sp>
      <p:pic>
        <p:nvPicPr>
          <p:cNvPr id="6" name="Місце для вмісту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4" t="63942"/>
          <a:stretch/>
        </p:blipFill>
        <p:spPr>
          <a:xfrm>
            <a:off x="4263390" y="3502860"/>
            <a:ext cx="4812443" cy="2815909"/>
          </a:xfrm>
          <a:prstGeom prst="rect">
            <a:avLst/>
          </a:prstGeom>
        </p:spPr>
      </p:pic>
      <p:pic>
        <p:nvPicPr>
          <p:cNvPr id="5" name="Місце для вмісту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4" t="16894" r="4027" b="36876"/>
          <a:stretch/>
        </p:blipFill>
        <p:spPr>
          <a:xfrm>
            <a:off x="262889" y="3502860"/>
            <a:ext cx="3943351" cy="281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298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https://mir-s3-cdn-cf.behance.net/project_modules/max_1200/f1dc9165082303.5aeaff66604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655"/>
            <a:ext cx="9149374" cy="686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40667" y="352948"/>
            <a:ext cx="3894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Фото реальне?</a:t>
            </a:r>
          </a:p>
          <a:p>
            <a:pPr algn="ctr"/>
            <a:r>
              <a:rPr lang="uk-UA" sz="2800" dirty="0" smtClean="0"/>
              <a:t>Навіщо його зробили?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38815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https://mir-s3-cdn-cf.behance.net/project_modules/max_1200/e338d765082303.5aef1ed1113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013"/>
            <a:ext cx="9144000" cy="646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737" y="5454519"/>
            <a:ext cx="3894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Фото реальне?</a:t>
            </a:r>
          </a:p>
          <a:p>
            <a:pPr algn="ctr"/>
            <a:r>
              <a:rPr lang="uk-UA" sz="2800" dirty="0" smtClean="0"/>
              <a:t>Навіщо його зробили?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659928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715</TotalTime>
  <Words>137</Words>
  <Application>Microsoft Office PowerPoint</Application>
  <PresentationFormat>Екран 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Comfortaa</vt:lpstr>
      <vt:lpstr>Wingdings</vt:lpstr>
      <vt:lpstr>Wingdings 3</vt:lpstr>
      <vt:lpstr>Вихідна</vt:lpstr>
      <vt:lpstr>Надійні та ненадійні джерела інформації</vt:lpstr>
      <vt:lpstr>Звідки я це знаю? А як перевірити?</vt:lpstr>
      <vt:lpstr>Реклама</vt:lpstr>
      <vt:lpstr>Новини</vt:lpstr>
      <vt:lpstr>Що має насторожити?</vt:lpstr>
      <vt:lpstr>Фейк</vt:lpstr>
      <vt:lpstr>Чому це небезпечно?</vt:lpstr>
      <vt:lpstr>Презентація PowerPoint</vt:lpstr>
      <vt:lpstr>Презентація PowerPoint</vt:lpstr>
      <vt:lpstr>Презентація PowerPoint</vt:lpstr>
      <vt:lpstr>Відомі місця з іншого кута зору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Електронна пошта. Захист облікового запису. Культура листування </dc:title>
  <dc:creator>Oksana Pasichnyk</dc:creator>
  <cp:lastModifiedBy>Oksana Pasichnyk</cp:lastModifiedBy>
  <cp:revision>22</cp:revision>
  <dcterms:created xsi:type="dcterms:W3CDTF">2016-10-21T15:33:37Z</dcterms:created>
  <dcterms:modified xsi:type="dcterms:W3CDTF">2020-10-19T13:36:14Z</dcterms:modified>
</cp:coreProperties>
</file>