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embeddedFontLst>
    <p:embeddedFont>
      <p:font typeface="Comfortaa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iI9ehH63vUo/6WHc7L6SB554JY6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omfortaa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font" Target="fonts/Comfortaa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ий слайд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0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00"/>
              </a:spcBef>
              <a:spcAft>
                <a:spcPts val="0"/>
              </a:spcAft>
              <a:buSzPts val="1260"/>
              <a:buNone/>
              <a:defRPr/>
            </a:lvl5pPr>
            <a:lvl6pPr lvl="5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6pPr>
            <a:lvl7pPr lvl="6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7pPr>
            <a:lvl8pPr lvl="7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8pPr>
            <a:lvl9pPr lvl="8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2" type="sldNum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4" name="Google Shape;24;p1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0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cap="rnd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0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0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вертикальний текст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 rot="5400000">
            <a:off x="2116836" y="-440436"/>
            <a:ext cx="49103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ий заголовок і текст" showMasterSp="0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02" name="Google Shape;102;p20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3" name="Google Shape;103;p20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4" name="Google Shape;104;p20"/>
          <p:cNvCxnSpPr/>
          <p:nvPr/>
        </p:nvCxnSpPr>
        <p:spPr>
          <a:xfrm rot="5400000">
            <a:off x="3629607" y="3201952"/>
            <a:ext cx="58521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об'є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'єкти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9" name="Google Shape;39;p12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озділу" showMasterSp="0" type="secHead">
  <p:cSld name="SECTION_HEADER">
    <p:bg>
      <p:bgPr>
        <a:solidFill>
          <a:schemeClr val="dk2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alibri"/>
              <a:buNone/>
              <a:defRPr b="0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3"/>
          <p:cNvSpPr txBox="1"/>
          <p:nvPr>
            <p:ph idx="12" type="sldNum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7" name="Google Shape;47;p13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3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рівняння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" type="body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2" type="body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56" name="Google Shape;56;p14"/>
          <p:cNvSpPr txBox="1"/>
          <p:nvPr>
            <p:ph idx="3" type="body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4" type="body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Лише заголовок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63" name="Google Shape;63;p15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ий слайд" showMasterSp="0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68" name="Google Shape;68;p16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69" name="Google Shape;69;p16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міст із підписом" showMasterSp="0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" type="body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12"/>
              <a:buNone/>
              <a:defRPr sz="12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60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630"/>
              <a:buNone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76" name="Google Shape;76;p17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77" name="Google Shape;77;p17"/>
          <p:cNvCxnSpPr/>
          <p:nvPr/>
        </p:nvCxnSpPr>
        <p:spPr>
          <a:xfrm rot="5400000">
            <a:off x="3160645" y="3324225"/>
            <a:ext cx="603504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8" name="Google Shape;78;p17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7"/>
          <p:cNvSpPr txBox="1"/>
          <p:nvPr>
            <p:ph idx="2" type="body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ображення з підписом" showMasterSp="0" type="picTx">
  <p:cSld name="PICTURE_WITH_CAPTION_TEXT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274300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0"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8"/>
          <p:cNvSpPr/>
          <p:nvPr>
            <p:ph idx="2" type="pic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32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064"/>
              <a:buFont typeface="Calibri"/>
              <a:buNone/>
              <a:defRPr sz="1400"/>
            </a:lvl1pPr>
            <a:lvl2pPr indent="-286512" lvl="1" marL="914400" algn="l">
              <a:spcBef>
                <a:spcPts val="500"/>
              </a:spcBef>
              <a:spcAft>
                <a:spcPts val="0"/>
              </a:spcAft>
              <a:buSzPts val="912"/>
              <a:buChar char="🞂"/>
              <a:defRPr sz="1200"/>
            </a:lvl2pPr>
            <a:lvl3pPr indent="-276860" lvl="2" marL="1371600" algn="l">
              <a:spcBef>
                <a:spcPts val="500"/>
              </a:spcBef>
              <a:spcAft>
                <a:spcPts val="0"/>
              </a:spcAft>
              <a:buSzPts val="760"/>
              <a:buChar char="🞂"/>
              <a:defRPr sz="1000"/>
            </a:lvl3pPr>
            <a:lvl4pPr indent="-268605" lvl="3" marL="1828800" algn="l">
              <a:spcBef>
                <a:spcPts val="400"/>
              </a:spcBef>
              <a:spcAft>
                <a:spcPts val="0"/>
              </a:spcAft>
              <a:buSzPts val="630"/>
              <a:buChar char="◻"/>
              <a:defRPr sz="900"/>
            </a:lvl4pPr>
            <a:lvl5pPr indent="-268604" lvl="4" marL="2286000" algn="l">
              <a:spcBef>
                <a:spcPts val="300"/>
              </a:spcBef>
              <a:spcAft>
                <a:spcPts val="0"/>
              </a:spcAft>
              <a:buSzPts val="630"/>
              <a:buChar char="◻"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87" name="Google Shape;87;p18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88" name="Google Shape;88;p18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8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🞂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5" name="Google Shape;15;p9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6" name="Google Shape;16;p9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7" name="Google Shape;17;p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flinga.fi/s/FLW5VCN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shop.talantbooks.com.ua/uk/catalog-ukr/navchaln-posbniki/kvest-stem/tehnologija-instrumenty-robotyzacija-bezlich-gadzhetiv/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uk-UA"/>
              <a:t>Адреса веб-ресурсу</a:t>
            </a:r>
            <a:endParaRPr/>
          </a:p>
        </p:txBody>
      </p:sp>
      <p:sp>
        <p:nvSpPr>
          <p:cNvPr id="110" name="Google Shape;110;p1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520"/>
              <a:buNone/>
            </a:pPr>
            <a:r>
              <a:t/>
            </a:r>
            <a:endParaRPr/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3">
            <a:alphaModFix/>
          </a:blip>
          <a:srcRect b="11362" l="0" r="0" t="24697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93522"/>
            <a:ext cx="9144000" cy="523681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На що звертати увагу?</a:t>
            </a:r>
            <a:endParaRPr/>
          </a:p>
        </p:txBody>
      </p:sp>
      <p:sp>
        <p:nvSpPr>
          <p:cNvPr id="118" name="Google Shape;118;p2"/>
          <p:cNvSpPr/>
          <p:nvPr/>
        </p:nvSpPr>
        <p:spPr>
          <a:xfrm>
            <a:off x="5652654" y="1488847"/>
            <a:ext cx="337704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Перебільшені заголовки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Судження, а не факти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Неправдиві ілюстрації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Багато реклами</a:t>
            </a:r>
            <a:endParaRPr/>
          </a:p>
        </p:txBody>
      </p:sp>
      <p:sp>
        <p:nvSpPr>
          <p:cNvPr id="119" name="Google Shape;119;p2"/>
          <p:cNvSpPr/>
          <p:nvPr/>
        </p:nvSpPr>
        <p:spPr>
          <a:xfrm>
            <a:off x="95596" y="5272007"/>
            <a:ext cx="386334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URL-адреса сайту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Дата публікації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uk-UA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Ім’я автора публікації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 txBox="1"/>
          <p:nvPr/>
        </p:nvSpPr>
        <p:spPr>
          <a:xfrm>
            <a:off x="1070263" y="1907109"/>
            <a:ext cx="7200000" cy="461665"/>
          </a:xfrm>
          <a:prstGeom prst="rect">
            <a:avLst/>
          </a:prstGeom>
          <a:solidFill>
            <a:srgbClr val="E5EEF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uk-UA" sz="2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Українські новини</a:t>
            </a:r>
            <a:endParaRPr b="1" i="0" sz="2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1070263" y="2397977"/>
            <a:ext cx="7200000" cy="369332"/>
          </a:xfrm>
          <a:prstGeom prst="rect">
            <a:avLst/>
          </a:prstGeom>
          <a:solidFill>
            <a:srgbClr val="E5E5F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Головна | Світові новини | Спорт | Культура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 txBox="1"/>
          <p:nvPr/>
        </p:nvSpPr>
        <p:spPr>
          <a:xfrm>
            <a:off x="1070263" y="3628998"/>
            <a:ext cx="7200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2018 році виробництво іграшок в Україні збільшилося на 43%, порівняно з 2017 роком.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Читати далі… </a:t>
            </a:r>
            <a:endParaRPr sz="18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 txBox="1"/>
          <p:nvPr/>
        </p:nvSpPr>
        <p:spPr>
          <a:xfrm>
            <a:off x="1070263" y="2877325"/>
            <a:ext cx="7200000" cy="369332"/>
          </a:xfrm>
          <a:prstGeom prst="rect">
            <a:avLst/>
          </a:prstGeom>
          <a:solidFill>
            <a:srgbClr val="E5EEF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uk-UA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Іграшок стає більше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1070263" y="4244551"/>
            <a:ext cx="7200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лютого 2019 13:39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1070263" y="3236188"/>
            <a:ext cx="72000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uk-UA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Іван Розумник ivan.rozumnyk@ukr.news</a:t>
            </a:r>
            <a:endParaRPr i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1070263" y="1907109"/>
            <a:ext cx="7200000" cy="3672810"/>
          </a:xfrm>
          <a:prstGeom prst="rect">
            <a:avLst/>
          </a:prstGeom>
          <a:noFill/>
          <a:ln cap="flat" cmpd="sng" w="19050">
            <a:solidFill>
              <a:srgbClr val="7E6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1070263" y="1569060"/>
            <a:ext cx="7200000" cy="338049"/>
          </a:xfrm>
          <a:prstGeom prst="rect">
            <a:avLst/>
          </a:prstGeom>
          <a:noFill/>
          <a:ln cap="flat" cmpd="sng" w="19050">
            <a:solidFill>
              <a:srgbClr val="7E6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1070263" y="1584195"/>
            <a:ext cx="7200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http://www.ukr.news/story/kids/toys.html</a:t>
            </a:r>
            <a:endParaRPr sz="1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322119" y="1597387"/>
            <a:ext cx="654627" cy="33804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7E6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/>
          <p:cNvSpPr/>
          <p:nvPr/>
        </p:nvSpPr>
        <p:spPr>
          <a:xfrm flipH="1">
            <a:off x="8363780" y="3236693"/>
            <a:ext cx="654627" cy="33804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7E6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3"/>
          <p:cNvSpPr/>
          <p:nvPr/>
        </p:nvSpPr>
        <p:spPr>
          <a:xfrm flipH="1">
            <a:off x="8363780" y="4229414"/>
            <a:ext cx="654627" cy="338049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9050">
            <a:solidFill>
              <a:srgbClr val="7E609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Адреса		Автор		Дата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Адреса сайту (URL = Uniform Resource Locator)</a:t>
            </a:r>
            <a:endParaRPr/>
          </a:p>
        </p:txBody>
      </p:sp>
      <p:sp>
        <p:nvSpPr>
          <p:cNvPr id="142" name="Google Shape;142;p4"/>
          <p:cNvSpPr txBox="1"/>
          <p:nvPr>
            <p:ph idx="1" type="body"/>
          </p:nvPr>
        </p:nvSpPr>
        <p:spPr>
          <a:xfrm>
            <a:off x="457200" y="3222438"/>
            <a:ext cx="5818909" cy="2778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48844" lvl="0" marL="274320" rtl="0" algn="l">
              <a:spcBef>
                <a:spcPts val="0"/>
              </a:spcBef>
              <a:spcAft>
                <a:spcPts val="0"/>
              </a:spcAft>
              <a:buSzPts val="1976"/>
              <a:buNone/>
            </a:pPr>
            <a:r>
              <a:t/>
            </a:r>
            <a:endParaRPr>
              <a:solidFill>
                <a:srgbClr val="00B050"/>
              </a:solidFill>
            </a:endParaRPr>
          </a:p>
          <a:p>
            <a:pPr indent="-148844" lvl="0" marL="274320" rtl="0" algn="l">
              <a:spcBef>
                <a:spcPts val="600"/>
              </a:spcBef>
              <a:spcAft>
                <a:spcPts val="0"/>
              </a:spcAft>
              <a:buSzPts val="1976"/>
              <a:buNone/>
            </a:pPr>
            <a:r>
              <a:t/>
            </a:r>
            <a:endParaRPr/>
          </a:p>
        </p:txBody>
      </p:sp>
      <p:sp>
        <p:nvSpPr>
          <p:cNvPr id="143" name="Google Shape;143;p4"/>
          <p:cNvSpPr/>
          <p:nvPr/>
        </p:nvSpPr>
        <p:spPr>
          <a:xfrm>
            <a:off x="540328" y="2202302"/>
            <a:ext cx="837507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http://www.</a:t>
            </a:r>
            <a:r>
              <a:rPr lang="uk-UA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ukr.news</a:t>
            </a:r>
            <a:r>
              <a:rPr lang="uk-UA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uk-UA" sz="3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story/kids</a:t>
            </a:r>
            <a:r>
              <a:rPr lang="uk-UA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uk-UA" sz="36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toys.html</a:t>
            </a:r>
            <a:endParaRPr sz="3600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1566663" y="2825998"/>
            <a:ext cx="143526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World Wide Web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83128" y="1932241"/>
            <a:ext cx="220413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HyperText Transfer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4"/>
          <p:cNvSpPr/>
          <p:nvPr/>
        </p:nvSpPr>
        <p:spPr>
          <a:xfrm>
            <a:off x="3127597" y="563563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0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Назва сайту</a:t>
            </a:r>
            <a:endParaRPr/>
          </a:p>
        </p:txBody>
      </p:sp>
      <p:sp>
        <p:nvSpPr>
          <p:cNvPr id="147" name="Google Shape;147;p4"/>
          <p:cNvSpPr/>
          <p:nvPr/>
        </p:nvSpPr>
        <p:spPr>
          <a:xfrm>
            <a:off x="4767564" y="5835694"/>
            <a:ext cx="190148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Шлях до сторінки</a:t>
            </a:r>
            <a:endParaRPr/>
          </a:p>
        </p:txBody>
      </p:sp>
      <p:sp>
        <p:nvSpPr>
          <p:cNvPr id="148" name="Google Shape;148;p4"/>
          <p:cNvSpPr/>
          <p:nvPr/>
        </p:nvSpPr>
        <p:spPr>
          <a:xfrm>
            <a:off x="7061985" y="5835694"/>
            <a:ext cx="102989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Сторінка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506790" y="5835694"/>
            <a:ext cx="199836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Стандарт і префікс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" name="Google Shape;150;p4"/>
          <p:cNvPicPr preferRelativeResize="0"/>
          <p:nvPr/>
        </p:nvPicPr>
        <p:blipFill rotWithShape="1">
          <a:blip r:embed="rId3">
            <a:alphaModFix/>
          </a:blip>
          <a:srcRect b="0" l="19153" r="18123" t="0"/>
          <a:stretch/>
        </p:blipFill>
        <p:spPr>
          <a:xfrm>
            <a:off x="3366654" y="3914826"/>
            <a:ext cx="1007919" cy="16069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1" name="Google Shape;15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5598" y="3673448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lder icon - Icons8 Flat Color Icons - 398" id="152" name="Google Shape;15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7026" y="3602128"/>
            <a:ext cx="1122849" cy="11228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lder icon - Icons8 Flat Color Icons - 398" id="153" name="Google Shape;153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14027" y="4752642"/>
            <a:ext cx="1122849" cy="11228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4" name="Google Shape;15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31264" y="3926383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5" name="Google Shape;15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40872" y="3665956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6" name="Google Shape;15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5598" y="4857974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7" name="Google Shape;15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31264" y="5110909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free Webpage icon" id="158" name="Google Shape;15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40872" y="4850482"/>
            <a:ext cx="675697" cy="675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ebsite Icon Vector Illustration Technology Outline Stock Illustration -  Download Image Now - iStock" id="159" name="Google Shape;15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0328" y="3856587"/>
            <a:ext cx="1804043" cy="180404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4"/>
          <p:cNvSpPr/>
          <p:nvPr/>
        </p:nvSpPr>
        <p:spPr>
          <a:xfrm>
            <a:off x="3427710" y="6005568"/>
            <a:ext cx="92166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0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Домен</a:t>
            </a:r>
            <a:endParaRPr sz="20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Країна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Місто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Вулиця</a:t>
            </a:r>
            <a:endParaRPr/>
          </a:p>
        </p:txBody>
      </p:sp>
      <p:sp>
        <p:nvSpPr>
          <p:cNvPr id="166" name="Google Shape;166;p5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Сайт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Сторінка</a:t>
            </a:r>
            <a:endParaRPr/>
          </a:p>
        </p:txBody>
      </p:sp>
      <p:pic>
        <p:nvPicPr>
          <p:cNvPr descr="Thin circle Icons - Free Download, PNG and SVG" id="167" name="Google Shape;16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5906" y="3068439"/>
            <a:ext cx="2728442" cy="27284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Плакат дитяча карта України А1 Зірка 92804 (9785953918473) (286384) ціна 30  грн. | Оформлення садочків | Інтернет-магазин DETMIR" id="168" name="Google Shape;16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7645" y="2771030"/>
            <a:ext cx="4748763" cy="3382882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5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Адреса				Шлях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На що звернути увагу</a:t>
            </a:r>
            <a:endParaRPr/>
          </a:p>
        </p:txBody>
      </p:sp>
      <p:sp>
        <p:nvSpPr>
          <p:cNvPr id="175" name="Google Shape;175;p6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Змістова адреса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school, а не loc123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Правильне написання слів 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adidas, а не abibas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Офіційний домен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gov, edu, а не com, org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Захищений протокол</a:t>
            </a:r>
            <a:endParaRPr/>
          </a:p>
          <a:p>
            <a:pPr indent="-274320" lvl="1" marL="548640" rtl="0" algn="l">
              <a:spcBef>
                <a:spcPts val="500"/>
              </a:spcBef>
              <a:spcAft>
                <a:spcPts val="0"/>
              </a:spcAft>
              <a:buSzPts val="1748"/>
              <a:buChar char="🞂"/>
            </a:pPr>
            <a:r>
              <a:rPr lang="uk-UA"/>
              <a:t>https</a:t>
            </a:r>
            <a:endParaRPr/>
          </a:p>
        </p:txBody>
      </p:sp>
      <p:pic>
        <p:nvPicPr>
          <p:cNvPr descr="Что такое URL адрес: структура и значение для SEO [инфографика]" id="176" name="Google Shape;176;p6"/>
          <p:cNvPicPr preferRelativeResize="0"/>
          <p:nvPr/>
        </p:nvPicPr>
        <p:blipFill rotWithShape="1">
          <a:blip r:embed="rId3">
            <a:alphaModFix/>
          </a:blip>
          <a:srcRect b="0" l="8485" r="15139" t="0"/>
          <a:stretch/>
        </p:blipFill>
        <p:spPr>
          <a:xfrm>
            <a:off x="4468089" y="3130430"/>
            <a:ext cx="4312229" cy="3026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Поясніть взаємозв’язки</a:t>
            </a:r>
            <a:endParaRPr/>
          </a:p>
        </p:txBody>
      </p:sp>
      <p:sp>
        <p:nvSpPr>
          <p:cNvPr id="182" name="Google Shape;182;p7"/>
          <p:cNvSpPr/>
          <p:nvPr/>
        </p:nvSpPr>
        <p:spPr>
          <a:xfrm>
            <a:off x="795380" y="2293111"/>
            <a:ext cx="18534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Веб-сторінка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7"/>
          <p:cNvSpPr/>
          <p:nvPr/>
        </p:nvSpPr>
        <p:spPr>
          <a:xfrm>
            <a:off x="7323999" y="3113993"/>
            <a:ext cx="132600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Веб-сайт</a:t>
            </a:r>
            <a:endParaRPr/>
          </a:p>
        </p:txBody>
      </p:sp>
      <p:sp>
        <p:nvSpPr>
          <p:cNvPr id="184" name="Google Shape;184;p7"/>
          <p:cNvSpPr/>
          <p:nvPr/>
        </p:nvSpPr>
        <p:spPr>
          <a:xfrm>
            <a:off x="4294309" y="3028040"/>
            <a:ext cx="166468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Користувач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7"/>
          <p:cNvSpPr/>
          <p:nvPr/>
        </p:nvSpPr>
        <p:spPr>
          <a:xfrm>
            <a:off x="5653850" y="4408116"/>
            <a:ext cx="112723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Адреса</a:t>
            </a:r>
            <a:endParaRPr/>
          </a:p>
        </p:txBody>
      </p:sp>
      <p:sp>
        <p:nvSpPr>
          <p:cNvPr id="186" name="Google Shape;186;p7"/>
          <p:cNvSpPr/>
          <p:nvPr/>
        </p:nvSpPr>
        <p:spPr>
          <a:xfrm>
            <a:off x="1068116" y="5010788"/>
            <a:ext cx="112723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Сервер</a:t>
            </a:r>
            <a:endParaRPr/>
          </a:p>
        </p:txBody>
      </p:sp>
      <p:sp>
        <p:nvSpPr>
          <p:cNvPr id="187" name="Google Shape;187;p7"/>
          <p:cNvSpPr/>
          <p:nvPr/>
        </p:nvSpPr>
        <p:spPr>
          <a:xfrm>
            <a:off x="6545441" y="1824335"/>
            <a:ext cx="124245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Браузер</a:t>
            </a:r>
            <a:endParaRPr/>
          </a:p>
        </p:txBody>
      </p:sp>
      <p:sp>
        <p:nvSpPr>
          <p:cNvPr id="188" name="Google Shape;188;p7"/>
          <p:cNvSpPr/>
          <p:nvPr/>
        </p:nvSpPr>
        <p:spPr>
          <a:xfrm>
            <a:off x="1728312" y="4061936"/>
            <a:ext cx="29703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Електронна скринька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7"/>
          <p:cNvSpPr/>
          <p:nvPr/>
        </p:nvSpPr>
        <p:spPr>
          <a:xfrm>
            <a:off x="4572000" y="5697774"/>
            <a:ext cx="63991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7"/>
          <p:cNvSpPr/>
          <p:nvPr/>
        </p:nvSpPr>
        <p:spPr>
          <a:xfrm>
            <a:off x="3415757" y="1824335"/>
            <a:ext cx="161454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Посилання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7"/>
          <p:cNvSpPr/>
          <p:nvPr/>
        </p:nvSpPr>
        <p:spPr>
          <a:xfrm>
            <a:off x="638843" y="6410281"/>
            <a:ext cx="282981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https://flinga.fi/s/FLW5VCN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Кому цікаво більше</a:t>
            </a:r>
            <a:endParaRPr/>
          </a:p>
        </p:txBody>
      </p:sp>
      <p:sp>
        <p:nvSpPr>
          <p:cNvPr id="197" name="Google Shape;197;p8"/>
          <p:cNvSpPr txBox="1"/>
          <p:nvPr/>
        </p:nvSpPr>
        <p:spPr>
          <a:xfrm>
            <a:off x="187650" y="6136775"/>
            <a:ext cx="87687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>
                <a:latin typeface="Calibri"/>
                <a:ea typeface="Calibri"/>
                <a:cs typeface="Calibri"/>
                <a:sym typeface="Calibri"/>
              </a:rPr>
              <a:t>Інструменти, роботизація й безліч ґаджетів </a:t>
            </a:r>
            <a:r>
              <a:rPr lang="uk-UA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https://shop.talantbooks.com.ua/uk/catalog-ukr/navchaln-posbniki/kvest-stem/tehnologija-instrumenty-robotyzacija-bezlich-gadzhetiv/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3025" y="1212925"/>
            <a:ext cx="5365076" cy="507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Вихідна">
  <a:themeElements>
    <a:clrScheme name="Фіолетова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2016-10-21T15:33:37Z</dcterms:created>
  <dc:creator>Oksana Pasichnyk</dc:creator>
</cp:coreProperties>
</file>