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64" r:id="rId3"/>
    <p:sldId id="263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11/29/2020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11/29/2020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ucr26yft20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scratch.mit.edu/projects/455991397/-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Події та їх наслідки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Події					Наслідки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Випав зуб</a:t>
            </a:r>
          </a:p>
          <a:p>
            <a:r>
              <a:rPr lang="uk-UA" dirty="0" smtClean="0"/>
              <a:t>Пройшов дощ</a:t>
            </a:r>
          </a:p>
          <a:p>
            <a:r>
              <a:rPr lang="uk-UA" dirty="0" smtClean="0"/>
              <a:t>Стало тепліше</a:t>
            </a:r>
          </a:p>
          <a:p>
            <a:r>
              <a:rPr lang="uk-UA" dirty="0" smtClean="0"/>
              <a:t>Пройшов сніг</a:t>
            </a:r>
          </a:p>
          <a:p>
            <a:r>
              <a:rPr lang="uk-UA" dirty="0" smtClean="0"/>
              <a:t>Зламалась іграшка</a:t>
            </a:r>
            <a:endParaRPr lang="uk-UA" dirty="0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Прийшла зубна Фея</a:t>
            </a:r>
          </a:p>
          <a:p>
            <a:r>
              <a:rPr lang="uk-UA" dirty="0" smtClean="0"/>
              <a:t>З’явилась райдуга</a:t>
            </a:r>
          </a:p>
          <a:p>
            <a:r>
              <a:rPr lang="uk-UA" dirty="0" smtClean="0"/>
              <a:t>Лід розтанув</a:t>
            </a:r>
          </a:p>
          <a:p>
            <a:r>
              <a:rPr lang="uk-UA" dirty="0" smtClean="0"/>
              <a:t>Ми зліпили сніговика</a:t>
            </a:r>
          </a:p>
          <a:p>
            <a:r>
              <a:rPr lang="uk-UA" dirty="0" smtClean="0"/>
              <a:t>Хлопчик засмутився</a:t>
            </a:r>
          </a:p>
          <a:p>
            <a:endParaRPr lang="uk-UA" dirty="0"/>
          </a:p>
        </p:txBody>
      </p:sp>
      <p:sp>
        <p:nvSpPr>
          <p:cNvPr id="2" name="Прямокутник 1"/>
          <p:cNvSpPr/>
          <p:nvPr/>
        </p:nvSpPr>
        <p:spPr>
          <a:xfrm>
            <a:off x="633845" y="6368580"/>
            <a:ext cx="55487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2"/>
              </a:rPr>
              <a:t>https://</a:t>
            </a:r>
            <a:r>
              <a:rPr lang="uk-UA" dirty="0" smtClean="0">
                <a:hlinkClick r:id="rId2"/>
              </a:rPr>
              <a:t>learningapps.org/display?v=pucr26yft20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9088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Що спільне/відмінне? </a:t>
            </a:r>
            <a:r>
              <a:rPr lang="uk-UA" dirty="0" smtClean="0"/>
              <a:t>		Що </a:t>
            </a:r>
            <a:r>
              <a:rPr lang="uk-UA" dirty="0"/>
              <a:t>краще</a:t>
            </a:r>
            <a:r>
              <a:rPr lang="uk-UA" dirty="0" smtClean="0"/>
              <a:t>? </a:t>
            </a:r>
            <a:r>
              <a:rPr lang="uk-UA" dirty="0" smtClean="0">
                <a:sym typeface="Wingdings" panose="05000000000000000000" pitchFamily="2" charset="2"/>
              </a:rPr>
              <a:t>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День народження</a:t>
            </a:r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Новий рік</a:t>
            </a:r>
            <a:endParaRPr lang="uk-UA" dirty="0"/>
          </a:p>
        </p:txBody>
      </p:sp>
      <p:pic>
        <p:nvPicPr>
          <p:cNvPr id="1032" name="Picture 8" descr="Birthday Party for Kids - Menu Plan &amp; Foods to Ser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96" y="2001842"/>
            <a:ext cx="4479056" cy="306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088" y="1779755"/>
            <a:ext cx="3443221" cy="4447309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728556" y="5239512"/>
            <a:ext cx="3732697" cy="914400"/>
          </a:xfrm>
          <a:prstGeom prst="rect">
            <a:avLst/>
          </a:prstGeom>
        </p:spPr>
        <p:txBody>
          <a:bodyPr vert="horz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dirty="0" smtClean="0"/>
              <a:t>Що міняється внаслідок події?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7018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 «</a:t>
            </a:r>
            <a:r>
              <a:rPr lang="en-US" dirty="0" smtClean="0"/>
              <a:t>About Me</a:t>
            </a:r>
            <a:r>
              <a:rPr lang="uk-UA" dirty="0" smtClean="0"/>
              <a:t>»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5252342"/>
          </a:xfrm>
        </p:spPr>
        <p:txBody>
          <a:bodyPr>
            <a:normAutofit/>
          </a:bodyPr>
          <a:lstStyle/>
          <a:p>
            <a:r>
              <a:rPr lang="uk-UA" dirty="0" smtClean="0"/>
              <a:t>Подія – </a:t>
            </a:r>
            <a:r>
              <a:rPr lang="uk-UA" dirty="0" err="1" smtClean="0"/>
              <a:t>спрайт</a:t>
            </a:r>
            <a:r>
              <a:rPr lang="uk-UA" dirty="0" smtClean="0"/>
              <a:t> </a:t>
            </a:r>
            <a:r>
              <a:rPr lang="uk-UA" dirty="0" err="1" smtClean="0"/>
              <a:t>натиснуто</a:t>
            </a:r>
            <a:endParaRPr lang="uk-UA" dirty="0" smtClean="0"/>
          </a:p>
          <a:p>
            <a:r>
              <a:rPr lang="uk-UA" dirty="0" smtClean="0"/>
              <a:t>Наслідок – інформація про мене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r>
              <a:rPr lang="uk-UA" dirty="0" smtClean="0"/>
              <a:t>Додайте інформацію про улюблену тварину, їжу, спорт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08" y="2624044"/>
            <a:ext cx="4122197" cy="2323233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588308" y="6363076"/>
            <a:ext cx="5497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hlinkClick r:id="rId3"/>
              </a:rPr>
              <a:t>https://scratch.mit.edu/projects/455991397</a:t>
            </a:r>
            <a:r>
              <a:rPr lang="uk-UA" dirty="0" smtClean="0">
                <a:hlinkClick r:id="rId3"/>
              </a:rPr>
              <a:t>/-</a:t>
            </a:r>
            <a:r>
              <a:rPr lang="uk-UA" dirty="0" smtClean="0"/>
              <a:t> заготовка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483" y="1144204"/>
            <a:ext cx="1636876" cy="27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7314" y="1232800"/>
            <a:ext cx="970312" cy="25228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6521" y="1253892"/>
            <a:ext cx="902812" cy="2590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2359" y="3755608"/>
            <a:ext cx="1333124" cy="26409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5093" y="3813040"/>
            <a:ext cx="1000954" cy="248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3780" y="3755608"/>
            <a:ext cx="1100220" cy="253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97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Можливості розширення/звуження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Можна додати інформацію лише про 1 улюблений предмет (тварину/їжу/спорт)</a:t>
            </a:r>
          </a:p>
          <a:p>
            <a:r>
              <a:rPr lang="uk-UA" dirty="0" smtClean="0"/>
              <a:t>Можна змінювати, або не змінювати зображення своїх </a:t>
            </a:r>
            <a:r>
              <a:rPr lang="uk-UA" dirty="0" err="1" smtClean="0"/>
              <a:t>спрайтів</a:t>
            </a:r>
            <a:endParaRPr lang="uk-UA" dirty="0" smtClean="0"/>
          </a:p>
          <a:p>
            <a:r>
              <a:rPr lang="uk-UA" dirty="0" smtClean="0"/>
              <a:t>Можна додати інформацію про інші улюблені предмети, пору року, колір тощо </a:t>
            </a:r>
          </a:p>
          <a:p>
            <a:r>
              <a:rPr lang="uk-UA" dirty="0" smtClean="0"/>
              <a:t>Можна додати інформацію про членів родини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31192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Якщо маєте </a:t>
            </a:r>
            <a:r>
              <a:rPr lang="en-US" dirty="0" err="1" smtClean="0"/>
              <a:t>CodeyRocky</a:t>
            </a:r>
            <a:r>
              <a:rPr lang="en-US" dirty="0" smtClean="0"/>
              <a:t> </a:t>
            </a:r>
            <a:r>
              <a:rPr lang="uk-UA" dirty="0"/>
              <a:t>чи </a:t>
            </a:r>
            <a:r>
              <a:rPr lang="en-US" dirty="0" err="1"/>
              <a:t>mBot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У </a:t>
            </a:r>
            <a:r>
              <a:rPr lang="en-US" dirty="0" err="1" smtClean="0"/>
              <a:t>CodeyRockey</a:t>
            </a:r>
            <a:r>
              <a:rPr lang="en-US" dirty="0" smtClean="0"/>
              <a:t> </a:t>
            </a:r>
            <a:r>
              <a:rPr lang="uk-UA" dirty="0" smtClean="0"/>
              <a:t>є можливість програмувати кнопки </a:t>
            </a:r>
            <a:r>
              <a:rPr lang="en-US" dirty="0" smtClean="0"/>
              <a:t>A,B,C</a:t>
            </a:r>
            <a:r>
              <a:rPr lang="uk-UA" dirty="0" smtClean="0"/>
              <a:t> – це події</a:t>
            </a:r>
          </a:p>
          <a:p>
            <a:r>
              <a:rPr lang="uk-UA" dirty="0" smtClean="0"/>
              <a:t>Наслідками цих подій може бути рух різними траєкторіями, повороти, звукові сигнали, </a:t>
            </a:r>
            <a:r>
              <a:rPr lang="uk-UA" smtClean="0"/>
              <a:t>зміна емоцій тощо</a:t>
            </a:r>
            <a:endParaRPr lang="en-US" smtClean="0"/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28" y="4003007"/>
            <a:ext cx="2246846" cy="215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7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210</TotalTime>
  <Words>143</Words>
  <Application>Microsoft Office PowerPoint</Application>
  <PresentationFormat>Екран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0" baseType="lpstr">
      <vt:lpstr>Calibri</vt:lpstr>
      <vt:lpstr>Wingdings</vt:lpstr>
      <vt:lpstr>Wingdings 3</vt:lpstr>
      <vt:lpstr>Вихідна</vt:lpstr>
      <vt:lpstr>Події та їх наслідки</vt:lpstr>
      <vt:lpstr>Події     Наслідки</vt:lpstr>
      <vt:lpstr>Що спільне/відмінне?   Що краще? </vt:lpstr>
      <vt:lpstr>Проект «About Me»</vt:lpstr>
      <vt:lpstr>Можливості розширення/звуження</vt:lpstr>
      <vt:lpstr>Якщо маєте CodeyRocky чи mBot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логічних висловлювань з «якщо - то...»</dc:title>
  <dc:creator>Oksana Pasichnyk</dc:creator>
  <cp:lastModifiedBy>Oksana Pasichnyk</cp:lastModifiedBy>
  <cp:revision>16</cp:revision>
  <dcterms:created xsi:type="dcterms:W3CDTF">2017-01-14T17:58:13Z</dcterms:created>
  <dcterms:modified xsi:type="dcterms:W3CDTF">2020-11-29T12:22:07Z</dcterms:modified>
</cp:coreProperties>
</file>