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9" r:id="rId3"/>
    <p:sldId id="258" r:id="rId4"/>
    <p:sldId id="263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4104AD-BCE1-4A41-B08C-128D53D0807A}" type="datetimeFigureOut">
              <a:rPr lang="uk-UA" smtClean="0"/>
              <a:t>29.11.2020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0BCA-B597-42D7-9D22-894E45B555C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1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28" name="Місце для дати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7" name="Місце для нижнього колонтитула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9" name="Місце для номера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Прямокут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кут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Рівнобедрений трикут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86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11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вмісту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489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11" name="Місце для вмісту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4608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95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5" name="Пряма сполучна ліні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Рівнобедрений трикут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1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smtClean="0">
                <a:solidFill>
                  <a:srgbClr val="464646"/>
                </a:solidFill>
              </a:rPr>
              <a:pPr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464646"/>
                </a:solidFill>
              </a:rPr>
              <a:pPr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а сполучна ліні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Місце для вмісту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8480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>
                <a:solidFill>
                  <a:srgbClr val="DEF5FA"/>
                </a:solidFill>
              </a:rPr>
              <a:pPr/>
              <a:t>11/29/2020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rgbClr val="DEF5FA"/>
                </a:solidFill>
              </a:rPr>
              <a:pPr/>
              <a:t>‹№›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Рівнобедрений трикут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307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Місце для заголовка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4" name="Місце для дати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5586B75A-687E-405C-8A0B-8D00578BA2C3}" type="datetimeFigureOut">
              <a:rPr lang="en-US" smtClean="0">
                <a:solidFill>
                  <a:srgbClr val="464646"/>
                </a:solidFill>
              </a:rPr>
              <a:pPr defTabSz="457200"/>
              <a:t>11/29/2020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3" name="Місце для номера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/>
            <a:fld id="{4FAB73BC-B049-4115-A692-8D63A059BFB8}" type="slidenum">
              <a:rPr lang="en-US" smtClean="0">
                <a:solidFill>
                  <a:srgbClr val="464646"/>
                </a:solidFill>
              </a:rPr>
              <a:pPr defTabSz="457200"/>
              <a:t>‹№›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28" name="Пряма сполучна ліні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Пряма сполучна ліні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Рівнобедрений трикут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2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earningapps.org/view1670378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cratch.mit.edu/projects/456194228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Алгоритми з розгалуженням</a:t>
            </a:r>
          </a:p>
        </p:txBody>
      </p:sp>
      <p:sp>
        <p:nvSpPr>
          <p:cNvPr id="5" name="Пі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7" b="11363"/>
          <a:stretch/>
        </p:blipFill>
        <p:spPr>
          <a:xfrm>
            <a:off x="1956954" y="122550"/>
            <a:ext cx="5382491" cy="34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3090440" y="1255032"/>
            <a:ext cx="296311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350" dirty="0">
                <a:hlinkClick r:id="rId2"/>
              </a:rPr>
              <a:t>https://</a:t>
            </a:r>
            <a:r>
              <a:rPr lang="uk-UA" sz="1350" dirty="0" smtClean="0">
                <a:hlinkClick r:id="rId2"/>
              </a:rPr>
              <a:t>learningapps.org/view1670378</a:t>
            </a:r>
            <a:r>
              <a:rPr lang="uk-UA" sz="1350" dirty="0" smtClean="0"/>
              <a:t> </a:t>
            </a:r>
            <a:endParaRPr lang="uk-UA" sz="135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927" y="1667147"/>
            <a:ext cx="7647709" cy="464819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Повторення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19185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 «Зимові слова»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94" y="1943592"/>
            <a:ext cx="3543300" cy="3286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952" y="1824202"/>
            <a:ext cx="4486275" cy="3314700"/>
          </a:xfrm>
          <a:prstGeom prst="rect">
            <a:avLst/>
          </a:prstGeom>
        </p:spPr>
      </p:pic>
      <p:sp>
        <p:nvSpPr>
          <p:cNvPr id="6" name="Прямокутник 5"/>
          <p:cNvSpPr/>
          <p:nvPr/>
        </p:nvSpPr>
        <p:spPr>
          <a:xfrm>
            <a:off x="619764" y="5754828"/>
            <a:ext cx="7422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hlinkClick r:id="rId4"/>
              </a:rPr>
              <a:t>https://scratch.mit.edu/projects/456194228</a:t>
            </a:r>
            <a:r>
              <a:rPr lang="uk-UA" dirty="0" smtClean="0">
                <a:hlinkClick r:id="rId4"/>
              </a:rPr>
              <a:t>/</a:t>
            </a:r>
            <a:r>
              <a:rPr lang="en-US" dirty="0" smtClean="0"/>
              <a:t> - </a:t>
            </a:r>
            <a:r>
              <a:rPr lang="uk-UA" dirty="0" smtClean="0"/>
              <a:t>приклад </a:t>
            </a:r>
            <a:r>
              <a:rPr lang="uk-UA" dirty="0" err="1" smtClean="0"/>
              <a:t>релізації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95512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Доповнити ще кілька слів зимової тематики</a:t>
            </a:r>
          </a:p>
          <a:p>
            <a:r>
              <a:rPr lang="uk-UA" dirty="0" smtClean="0"/>
              <a:t>Можна змінити тематику на будь-яку іншу, яка підходить для інтеграції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1063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Якщо є час та натхнення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 smtClean="0"/>
              <a:t>Можна включити розширення для автоматичного перекладу, а також/чи озвучення в </a:t>
            </a:r>
            <a:r>
              <a:rPr lang="en-US" dirty="0" smtClean="0"/>
              <a:t>Scratch</a:t>
            </a:r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663" y="2213264"/>
            <a:ext cx="6455391" cy="3840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5" y="5480771"/>
            <a:ext cx="819150" cy="904875"/>
          </a:xfrm>
          <a:prstGeom prst="rect">
            <a:avLst/>
          </a:prstGeom>
        </p:spPr>
      </p:pic>
      <p:sp>
        <p:nvSpPr>
          <p:cNvPr id="8" name="Стрілка вниз 7"/>
          <p:cNvSpPr/>
          <p:nvPr/>
        </p:nvSpPr>
        <p:spPr>
          <a:xfrm>
            <a:off x="169454" y="3953307"/>
            <a:ext cx="457652" cy="1527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трілка вниз 8"/>
          <p:cNvSpPr/>
          <p:nvPr/>
        </p:nvSpPr>
        <p:spPr>
          <a:xfrm rot="2700000">
            <a:off x="7756130" y="2353106"/>
            <a:ext cx="457652" cy="1527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ілка вниз 9"/>
          <p:cNvSpPr/>
          <p:nvPr/>
        </p:nvSpPr>
        <p:spPr>
          <a:xfrm rot="2700000">
            <a:off x="2819134" y="4103883"/>
            <a:ext cx="457652" cy="15274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475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Озвучення слова, яке потрібно перекласти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30" y="1612322"/>
            <a:ext cx="36099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91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Переклад відповіді учня на англійську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84" y="1528287"/>
            <a:ext cx="6420716" cy="431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42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Проект з </a:t>
            </a:r>
            <a:r>
              <a:rPr lang="en-US" dirty="0" smtClean="0"/>
              <a:t>Codey Rocky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95" y="1247177"/>
            <a:ext cx="5324042" cy="34482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601" y="316055"/>
            <a:ext cx="2246846" cy="21539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719" y="2900827"/>
            <a:ext cx="3127215" cy="341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89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ихідна">
  <a:themeElements>
    <a:clrScheme name="Фіолетова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ихідна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58EFD592-36AC-4029-B3C6-AACEEB3CAC51}" vid="{F912BA3C-1514-429B-BE9B-B13691645D9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Презентація1</Template>
  <TotalTime>429</TotalTime>
  <Words>69</Words>
  <Application>Microsoft Office PowerPoint</Application>
  <PresentationFormat>Екран (4:3)</PresentationFormat>
  <Paragraphs>13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2" baseType="lpstr">
      <vt:lpstr>Calibri</vt:lpstr>
      <vt:lpstr>Wingdings</vt:lpstr>
      <vt:lpstr>Wingdings 3</vt:lpstr>
      <vt:lpstr>Вихідна</vt:lpstr>
      <vt:lpstr>Алгоритми з розгалуженням</vt:lpstr>
      <vt:lpstr>Повторення</vt:lpstr>
      <vt:lpstr>Проект «Зимові слова»</vt:lpstr>
      <vt:lpstr>Завдання</vt:lpstr>
      <vt:lpstr>Якщо є час та натхнення</vt:lpstr>
      <vt:lpstr>Озвучення слова, яке потрібно перекласти</vt:lpstr>
      <vt:lpstr>Переклад відповіді учня на англійську</vt:lpstr>
      <vt:lpstr>Проект з Codey Rocky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логічних висловлювань з «якщо - то...»</dc:title>
  <dc:creator>Oksana Pasichnyk</dc:creator>
  <cp:lastModifiedBy>Oksana Pasichnyk</cp:lastModifiedBy>
  <cp:revision>20</cp:revision>
  <dcterms:created xsi:type="dcterms:W3CDTF">2017-01-14T17:58:13Z</dcterms:created>
  <dcterms:modified xsi:type="dcterms:W3CDTF">2020-11-29T13:44:35Z</dcterms:modified>
</cp:coreProperties>
</file>