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68" r:id="rId3"/>
    <p:sldId id="265" r:id="rId4"/>
    <p:sldId id="266" r:id="rId5"/>
    <p:sldId id="271" r:id="rId6"/>
    <p:sldId id="272" r:id="rId7"/>
    <p:sldId id="273" r:id="rId8"/>
    <p:sldId id="274" r:id="rId9"/>
    <p:sldId id="270" r:id="rId10"/>
    <p:sldId id="263" r:id="rId11"/>
    <p:sldId id="264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014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3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104AD-BCE1-4A41-B08C-128D53D0807A}" type="datetimeFigureOut">
              <a:rPr lang="uk-UA" smtClean="0"/>
              <a:t>12.02.2021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F0BCA-B597-42D7-9D22-894E45B555C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071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1" name="Прямокут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кут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кут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кут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3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7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івнобедрений трикут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3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864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2/12/2021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11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489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608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95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Пряма сполучна ліні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srgbClr val="464646"/>
                </a:solidFill>
              </a:rPr>
              <a:pPr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Місце для вмісту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848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2/12/2021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30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 defTabSz="457200"/>
              <a:t>2/12/2021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srgbClr val="464646"/>
                </a:solidFill>
              </a:rPr>
              <a:pPr defTabSz="457200"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8" name="Пряма сполучна ліні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 сполучна ліні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івнобедрений трикут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fusd.edu/k-2cs/yellow/unit-1-unplugged-cs/3-what-makes-something-a-computer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xI8g4K8ZrWI" TargetMode="External"/><Relationship Id="rId2" Type="http://schemas.openxmlformats.org/officeDocument/2006/relationships/hyperlink" Target="https://youtu.be/QZ13jk65cS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nsGUWpbTZ7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Пристрої</a:t>
            </a:r>
            <a:r>
              <a:rPr lang="ru-RU" dirty="0"/>
              <a:t> </a:t>
            </a:r>
            <a:r>
              <a:rPr lang="ru-RU" dirty="0" err="1"/>
              <a:t>введення</a:t>
            </a:r>
            <a:r>
              <a:rPr lang="ru-RU" dirty="0"/>
              <a:t> та </a:t>
            </a:r>
            <a:r>
              <a:rPr lang="ru-RU" dirty="0" err="1"/>
              <a:t>виведення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</a:t>
            </a:r>
            <a:endParaRPr lang="uk-UA" dirty="0"/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97" b="11363"/>
          <a:stretch/>
        </p:blipFill>
        <p:spPr>
          <a:xfrm>
            <a:off x="1956954" y="122550"/>
            <a:ext cx="5382491" cy="344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2560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dirty="0" smtClean="0"/>
              <a:t>Визнач, які пристрої є пристроями введення, а які – </a:t>
            </a:r>
            <a:r>
              <a:rPr lang="uk-UA" altLang="uk-UA" dirty="0" smtClean="0"/>
              <a:t>виведення інформаці</a:t>
            </a:r>
            <a:r>
              <a:rPr lang="uk-UA" altLang="uk-UA" dirty="0"/>
              <a:t>ї</a:t>
            </a:r>
            <a:r>
              <a:rPr lang="uk-UA" altLang="uk-UA" dirty="0" smtClean="0"/>
              <a:t>.</a:t>
            </a:r>
            <a:endParaRPr lang="uk-UA" altLang="uk-UA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uk-UA" altLang="uk-UA" dirty="0" smtClean="0"/>
              <a:t>Монітор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altLang="uk-UA" dirty="0" smtClean="0"/>
              <a:t>Клавіатура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altLang="uk-UA" dirty="0" smtClean="0"/>
              <a:t>Колонки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altLang="uk-UA" dirty="0" smtClean="0"/>
              <a:t>Миша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altLang="uk-UA" dirty="0" smtClean="0"/>
              <a:t>Принтер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altLang="uk-UA" dirty="0" smtClean="0"/>
              <a:t>Сканер</a:t>
            </a: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0"/>
            <a:ext cx="1676400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977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26627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dirty="0" smtClean="0"/>
              <a:t>Визнач, які пристрої є пристроями </a:t>
            </a:r>
            <a:r>
              <a:rPr lang="uk-UA" altLang="uk-UA" dirty="0" smtClean="0">
                <a:solidFill>
                  <a:srgbClr val="0070C0"/>
                </a:solidFill>
              </a:rPr>
              <a:t>введення</a:t>
            </a:r>
            <a:r>
              <a:rPr lang="uk-UA" altLang="uk-UA" dirty="0" smtClean="0"/>
              <a:t>, а які – </a:t>
            </a:r>
            <a:r>
              <a:rPr lang="uk-UA" altLang="uk-UA" dirty="0" smtClean="0">
                <a:solidFill>
                  <a:srgbClr val="00B050"/>
                </a:solidFill>
              </a:rPr>
              <a:t>виведення </a:t>
            </a:r>
            <a:r>
              <a:rPr lang="uk-UA" altLang="uk-UA" dirty="0"/>
              <a:t>інформації.</a:t>
            </a:r>
            <a:endParaRPr lang="uk-UA" altLang="uk-UA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uk-UA" altLang="uk-UA" dirty="0" smtClean="0">
                <a:solidFill>
                  <a:srgbClr val="00B050"/>
                </a:solidFill>
              </a:rPr>
              <a:t>Монітор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altLang="uk-UA" dirty="0" smtClean="0">
                <a:solidFill>
                  <a:srgbClr val="0070C0"/>
                </a:solidFill>
              </a:rPr>
              <a:t>Клавіатура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altLang="uk-UA" dirty="0" smtClean="0">
                <a:solidFill>
                  <a:srgbClr val="00B050"/>
                </a:solidFill>
              </a:rPr>
              <a:t>Колонки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altLang="uk-UA" dirty="0" smtClean="0">
                <a:solidFill>
                  <a:srgbClr val="0070C0"/>
                </a:solidFill>
              </a:rPr>
              <a:t>Миша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altLang="uk-UA" dirty="0" smtClean="0">
                <a:solidFill>
                  <a:srgbClr val="00B050"/>
                </a:solidFill>
              </a:rPr>
              <a:t>Принтер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uk-UA" altLang="uk-UA" dirty="0" smtClean="0">
                <a:solidFill>
                  <a:srgbClr val="0070C0"/>
                </a:solidFill>
              </a:rPr>
              <a:t>Сканер</a:t>
            </a: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0"/>
            <a:ext cx="1676400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405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12291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smtClean="0"/>
              <a:t>Вибери і впиши.</a:t>
            </a:r>
          </a:p>
          <a:p>
            <a:endParaRPr lang="uk-UA" altLang="uk-UA" smtClean="0"/>
          </a:p>
          <a:p>
            <a:r>
              <a:rPr lang="uk-UA" altLang="uk-UA" smtClean="0"/>
              <a:t>показувати</a:t>
            </a:r>
          </a:p>
          <a:p>
            <a:r>
              <a:rPr lang="uk-UA" altLang="uk-UA" smtClean="0"/>
              <a:t>вигадувати</a:t>
            </a:r>
          </a:p>
          <a:p>
            <a:r>
              <a:rPr lang="uk-UA" altLang="uk-UA" smtClean="0"/>
              <a:t>друкувати</a:t>
            </a:r>
          </a:p>
          <a:p>
            <a:r>
              <a:rPr lang="uk-UA" altLang="uk-UA" smtClean="0"/>
              <a:t>прикрашати</a:t>
            </a:r>
          </a:p>
        </p:txBody>
      </p:sp>
      <p:pic>
        <p:nvPicPr>
          <p:cNvPr id="12292" name="Picture 2" descr="C:\Users\Оксана\Desktop\pics\щоденник (3)1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0" y="0"/>
            <a:ext cx="1803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2" descr="C:\Users\Оксана\Desktop\pics\Пристрої\монітор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76400"/>
            <a:ext cx="2144713" cy="16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3" descr="C:\Users\Оксана\Desktop\pics\Пристрої\принтер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581400"/>
            <a:ext cx="2590800" cy="238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Виноска-хмарка 6"/>
          <p:cNvSpPr/>
          <p:nvPr/>
        </p:nvSpPr>
        <p:spPr>
          <a:xfrm>
            <a:off x="3962400" y="1524000"/>
            <a:ext cx="2667000" cy="1219200"/>
          </a:xfrm>
          <a:prstGeom prst="cloudCallout">
            <a:avLst>
              <a:gd name="adj1" fmla="val 55358"/>
              <a:gd name="adj2" fmla="val 6435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Я можу _________ малюнки та текст</a:t>
            </a:r>
          </a:p>
        </p:txBody>
      </p:sp>
      <p:sp>
        <p:nvSpPr>
          <p:cNvPr id="8" name="Виноска-хмарка 7"/>
          <p:cNvSpPr/>
          <p:nvPr/>
        </p:nvSpPr>
        <p:spPr>
          <a:xfrm>
            <a:off x="3505200" y="3962400"/>
            <a:ext cx="2667000" cy="1219200"/>
          </a:xfrm>
          <a:prstGeom prst="cloudCallout">
            <a:avLst>
              <a:gd name="adj1" fmla="val 61284"/>
              <a:gd name="adj2" fmla="val 4768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Я можу _________ малюнки та текст</a:t>
            </a:r>
          </a:p>
        </p:txBody>
      </p:sp>
    </p:spTree>
    <p:extLst>
      <p:ext uri="{BB962C8B-B14F-4D97-AF65-F5344CB8AC3E}">
        <p14:creationId xmlns:p14="http://schemas.microsoft.com/office/powerpoint/2010/main" val="271051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21507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smtClean="0"/>
              <a:t>Що можуть зробити пристрої?</a:t>
            </a:r>
          </a:p>
        </p:txBody>
      </p:sp>
      <p:pic>
        <p:nvPicPr>
          <p:cNvPr id="21508" name="Picture 2" descr="http://image.made-in-china.com/2f0j00VMltkDICCSbL/Wired-Optical-Mouse-LD-1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276475"/>
            <a:ext cx="215582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2" descr="http://blog.tiensivu.com/aaron/uploads/LogitechNetPlayKeyboar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060575"/>
            <a:ext cx="2592387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http://img.elmir.ua/img/59713/1024/768/printer_struynyy_a3_epson_stylus_photo_r2000_+_wifi_c11cb353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989138"/>
            <a:ext cx="2232025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Box 6"/>
          <p:cNvSpPr txBox="1">
            <a:spLocks noChangeArrowheads="1"/>
          </p:cNvSpPr>
          <p:nvPr/>
        </p:nvSpPr>
        <p:spPr bwMode="auto">
          <a:xfrm>
            <a:off x="581314" y="5788660"/>
            <a:ext cx="2663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/>
              <a:t>Вибирати об’єкти</a:t>
            </a:r>
          </a:p>
        </p:txBody>
      </p:sp>
      <p:sp>
        <p:nvSpPr>
          <p:cNvPr id="21512" name="TextBox 7"/>
          <p:cNvSpPr txBox="1">
            <a:spLocks noChangeArrowheads="1"/>
          </p:cNvSpPr>
          <p:nvPr/>
        </p:nvSpPr>
        <p:spPr bwMode="auto">
          <a:xfrm>
            <a:off x="3461039" y="5788660"/>
            <a:ext cx="2665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/>
              <a:t>Вводити літери</a:t>
            </a:r>
          </a:p>
        </p:txBody>
      </p:sp>
      <p:sp>
        <p:nvSpPr>
          <p:cNvPr id="21513" name="TextBox 8"/>
          <p:cNvSpPr txBox="1">
            <a:spLocks noChangeArrowheads="1"/>
          </p:cNvSpPr>
          <p:nvPr/>
        </p:nvSpPr>
        <p:spPr bwMode="auto">
          <a:xfrm>
            <a:off x="6342352" y="5788660"/>
            <a:ext cx="2663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uk-UA" altLang="uk-UA"/>
              <a:t>Друкувати малюнки</a:t>
            </a:r>
          </a:p>
        </p:txBody>
      </p:sp>
      <p:pic>
        <p:nvPicPr>
          <p:cNvPr id="21514" name="Picture 2" descr="C:\Users\Оксана\Desktop\pics\Програми\slide0029_image02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014" y="4923473"/>
            <a:ext cx="57626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Picture 3" descr="C:\Users\Оксана\Desktop\pics\Програми\slide0007_image023 (2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602" y="5139373"/>
            <a:ext cx="21336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6" name="Picture 5" descr="C:\Users\Оксана\Desktop\pics\поїзд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489" y="4564698"/>
            <a:ext cx="1116013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7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0"/>
            <a:ext cx="1676400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745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uk-UA" altLang="uk-UA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uk-UA" altLang="uk-UA" smtClean="0"/>
              <a:t>Мій знайомий хоче зберегти в комп’ютері звуки свого папуги. Який пристрій потрібно мати для цього?</a:t>
            </a:r>
          </a:p>
        </p:txBody>
      </p:sp>
      <p:pic>
        <p:nvPicPr>
          <p:cNvPr id="10244" name="Picture 5" descr="http://4.bp.blogspot.com/-SG4GKi9gmPQ/UFXkmAXs1kI/AAAAAAAABm8/nANAZe1cGqE/s1600/australianparrots-pair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438400"/>
            <a:ext cx="4876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http://www.mic-rentals.com/images/sm58%20pictur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BFD"/>
              </a:clrFrom>
              <a:clrTo>
                <a:srgbClr val="FFFB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352800"/>
            <a:ext cx="1752600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675" y="0"/>
            <a:ext cx="13303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932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Де ці пристрої?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2039736"/>
            <a:ext cx="8229600" cy="4298719"/>
          </a:xfrm>
        </p:spPr>
        <p:txBody>
          <a:bodyPr>
            <a:normAutofit/>
          </a:bodyPr>
          <a:lstStyle/>
          <a:p>
            <a:r>
              <a:rPr lang="uk-UA" dirty="0" smtClean="0"/>
              <a:t>Монітор</a:t>
            </a:r>
          </a:p>
          <a:p>
            <a:r>
              <a:rPr lang="uk-UA" dirty="0" smtClean="0"/>
              <a:t>Колонки</a:t>
            </a:r>
          </a:p>
          <a:p>
            <a:r>
              <a:rPr lang="uk-UA" dirty="0" smtClean="0"/>
              <a:t>Клавіатура</a:t>
            </a:r>
          </a:p>
          <a:p>
            <a:r>
              <a:rPr lang="uk-UA" dirty="0" smtClean="0"/>
              <a:t>Мишка</a:t>
            </a:r>
          </a:p>
          <a:p>
            <a:r>
              <a:rPr lang="uk-UA" dirty="0" smtClean="0"/>
              <a:t>Камера</a:t>
            </a:r>
          </a:p>
          <a:p>
            <a:r>
              <a:rPr lang="uk-UA" dirty="0" smtClean="0"/>
              <a:t>Веб-камера</a:t>
            </a:r>
          </a:p>
          <a:p>
            <a:r>
              <a:rPr lang="uk-UA" dirty="0" smtClean="0"/>
              <a:t>Принтер</a:t>
            </a:r>
          </a:p>
          <a:p>
            <a:r>
              <a:rPr lang="uk-UA" dirty="0" smtClean="0"/>
              <a:t>Сканер</a:t>
            </a:r>
          </a:p>
          <a:p>
            <a:r>
              <a:rPr lang="uk-UA" dirty="0" smtClean="0"/>
              <a:t>Інтерактивна дошка</a:t>
            </a:r>
          </a:p>
          <a:p>
            <a:endParaRPr lang="uk-UA" dirty="0"/>
          </a:p>
        </p:txBody>
      </p:sp>
      <p:pic>
        <p:nvPicPr>
          <p:cNvPr id="1026" name="Picture 2" descr="https://toybox-assets.files.bbci.co.uk/activities/gggzpmgr82/v0.0.0/images/input-output-devices_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892" y="2483426"/>
            <a:ext cx="6227108" cy="350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HE EMOJI LESSON II – Uchey Uncensor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612" y="524068"/>
            <a:ext cx="1515668" cy="151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124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87" y="142875"/>
            <a:ext cx="8810625" cy="65722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20436"/>
          </a:xfrm>
        </p:spPr>
        <p:txBody>
          <a:bodyPr/>
          <a:lstStyle/>
          <a:p>
            <a:pPr algn="ctr"/>
            <a:r>
              <a:rPr lang="uk-UA" dirty="0" smtClean="0"/>
              <a:t>Назвіть групи пристроїв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1313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Цікаво…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457700" cy="4937760"/>
          </a:xfrm>
        </p:spPr>
        <p:txBody>
          <a:bodyPr/>
          <a:lstStyle/>
          <a:p>
            <a:r>
              <a:rPr lang="uk-UA" dirty="0" smtClean="0"/>
              <a:t>А які ще можна придумати пристрої введення та виведення інформації?</a:t>
            </a:r>
          </a:p>
          <a:p>
            <a:r>
              <a:rPr lang="uk-UA" dirty="0" smtClean="0"/>
              <a:t>Як вони можуть виглядати?</a:t>
            </a:r>
          </a:p>
          <a:p>
            <a:r>
              <a:rPr lang="uk-UA" dirty="0" smtClean="0"/>
              <a:t>Яку ще інформацію можна передавати комп’ютерній системі, і яку – отримувати?</a:t>
            </a:r>
            <a:endParaRPr lang="uk-UA" dirty="0"/>
          </a:p>
        </p:txBody>
      </p:sp>
      <p:pic>
        <p:nvPicPr>
          <p:cNvPr id="3074" name="Picture 2" descr="Free I Wonder Cliparts, Download Free Clip Art, Free Clip Art on Clipart  Libra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1249679"/>
            <a:ext cx="37719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329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/>
              <a:t>Розподіліть пристрої на групи: пристрої введення, виведення, обробки </a:t>
            </a:r>
            <a:r>
              <a:rPr lang="uk-UA" dirty="0" smtClean="0"/>
              <a:t>інформації.</a:t>
            </a:r>
          </a:p>
          <a:p>
            <a:r>
              <a:rPr lang="uk-UA" dirty="0" smtClean="0"/>
              <a:t>Намалюйте власні 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974" y="2777239"/>
            <a:ext cx="5361709" cy="3455921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1174173" y="6176356"/>
            <a:ext cx="6941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hlinkClick r:id="rId3"/>
              </a:rPr>
              <a:t>https://</a:t>
            </a:r>
            <a:r>
              <a:rPr lang="uk-UA" dirty="0" smtClean="0">
                <a:hlinkClick r:id="rId3"/>
              </a:rPr>
              <a:t>sites.google.com/sfusd.edu/k-2cs/yellow/unit-1-unplugged-cs/3-what-makes-something-a-computer</a:t>
            </a:r>
            <a:r>
              <a:rPr lang="uk-UA" dirty="0" smtClean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83349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err="1" smtClean="0"/>
              <a:t>Фіксики</a:t>
            </a:r>
            <a:r>
              <a:rPr lang="uk-UA" dirty="0" smtClean="0"/>
              <a:t> Клавіатура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youtu.be/QZ13jk65cSs</a:t>
            </a:r>
            <a:r>
              <a:rPr lang="uk-UA" dirty="0" smtClean="0"/>
              <a:t> </a:t>
            </a:r>
          </a:p>
          <a:p>
            <a:r>
              <a:rPr lang="uk-UA" dirty="0" smtClean="0"/>
              <a:t>Мікрофон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youtu.be/xI8g4K8ZrWI</a:t>
            </a:r>
            <a:r>
              <a:rPr lang="uk-UA" dirty="0" smtClean="0"/>
              <a:t> </a:t>
            </a:r>
          </a:p>
          <a:p>
            <a:r>
              <a:rPr lang="uk-UA" dirty="0" err="1"/>
              <a:t>Фіксики</a:t>
            </a:r>
            <a:r>
              <a:rPr lang="uk-UA" dirty="0"/>
              <a:t>. Датчик </a:t>
            </a:r>
            <a:r>
              <a:rPr lang="en-US" dirty="0">
                <a:hlinkClick r:id="rId4"/>
              </a:rPr>
              <a:t>https://youtu.be/nsGUWpbTZ7E</a:t>
            </a:r>
            <a:r>
              <a:rPr lang="uk-UA" dirty="0"/>
              <a:t>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719878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хідна">
  <a:themeElements>
    <a:clrScheme name="Фіолетова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ихідна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ія1" id="{58EFD592-36AC-4029-B3C6-AACEEB3CAC51}" vid="{F912BA3C-1514-429B-BE9B-B13691645D9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Презентація1</Template>
  <TotalTime>626</TotalTime>
  <Words>174</Words>
  <Application>Microsoft Office PowerPoint</Application>
  <PresentationFormat>Екран 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Wingdings 3</vt:lpstr>
      <vt:lpstr>Вихідна</vt:lpstr>
      <vt:lpstr>Пристрої введення та виведення інформації </vt:lpstr>
      <vt:lpstr>Презентація PowerPoint</vt:lpstr>
      <vt:lpstr>Презентація PowerPoint</vt:lpstr>
      <vt:lpstr>Презентація PowerPoint</vt:lpstr>
      <vt:lpstr>Де ці пристрої?</vt:lpstr>
      <vt:lpstr>Назвіть групи пристроїв</vt:lpstr>
      <vt:lpstr>Цікаво…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Пристрої введення та виведення інформації</dc:title>
  <dc:creator>Oksana Pasichnyk</dc:creator>
  <cp:lastModifiedBy>Обліковий запис Microsoft</cp:lastModifiedBy>
  <cp:revision>15</cp:revision>
  <dcterms:created xsi:type="dcterms:W3CDTF">2017-01-14T20:13:07Z</dcterms:created>
  <dcterms:modified xsi:type="dcterms:W3CDTF">2021-02-12T19:32:20Z</dcterms:modified>
</cp:coreProperties>
</file>